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FDE5-0F2C-4016-A546-34323C652C1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7764-8F1E-4F85-8A2B-66D7BBE6E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  <p:sndAc>
      <p:stSnd>
        <p:snd r:embed="rId1" name="voltage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FDE5-0F2C-4016-A546-34323C652C1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7764-8F1E-4F85-8A2B-66D7BBE6E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voltage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FDE5-0F2C-4016-A546-34323C652C1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7764-8F1E-4F85-8A2B-66D7BBE6E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voltage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FDE5-0F2C-4016-A546-34323C652C1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7764-8F1E-4F85-8A2B-66D7BBE6E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voltage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FDE5-0F2C-4016-A546-34323C652C1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7764-8F1E-4F85-8A2B-66D7BBE6E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  <p:sndAc>
      <p:stSnd>
        <p:snd r:embed="rId1" name="voltage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FDE5-0F2C-4016-A546-34323C652C1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7764-8F1E-4F85-8A2B-66D7BBE6E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voltage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FDE5-0F2C-4016-A546-34323C652C1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7764-8F1E-4F85-8A2B-66D7BBE6E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voltage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FDE5-0F2C-4016-A546-34323C652C1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F87764-8F1E-4F85-8A2B-66D7BBE6EC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voltage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FDE5-0F2C-4016-A546-34323C652C1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7764-8F1E-4F85-8A2B-66D7BBE6E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voltage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9FDE5-0F2C-4016-A546-34323C652C1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DF87764-8F1E-4F85-8A2B-66D7BBE6E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voltage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119FDE5-0F2C-4016-A546-34323C652C1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7764-8F1E-4F85-8A2B-66D7BBE6E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1" name="voltage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119FDE5-0F2C-4016-A546-34323C652C1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DF87764-8F1E-4F85-8A2B-66D7BBE6EC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heel spokes="8"/>
    <p:sndAc>
      <p:stSnd>
        <p:snd r:embed="rId13" name="voltage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>
                <a:solidFill>
                  <a:schemeClr val="tx2">
                    <a:lumMod val="50000"/>
                  </a:schemeClr>
                </a:solidFill>
              </a:rPr>
              <a:t>Alex Rosenbower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By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Kristen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voltag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Why I like him as a brother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He's nice an protects me 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He plays with me outside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He teaches me new things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He is always there for me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He is a good Baby sister for me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He gives me a chance </a:t>
            </a:r>
            <a:endParaRPr lang="en-US" dirty="0"/>
          </a:p>
        </p:txBody>
      </p:sp>
    </p:spTree>
  </p:cSld>
  <p:clrMapOvr>
    <a:masterClrMapping/>
  </p:clrMapOvr>
  <p:transition spd="slow">
    <p:wheel spokes="8"/>
    <p:sndAc>
      <p:stSnd>
        <p:snd r:embed="rId2" name="voltag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34 0.01621 0.00191 -0.00416 -0.00659 0.01297 C -0.00746 0.01482 -0.00711 0.0176 -0.00816 0.01945 C -0.01198 0.02547 -0.01875 0.02986 -0.0243 0.03218 C -0.04288 0.04908 -0.05034 0.03033 -0.06302 0.01945 C -0.07916 -0.00995 -0.06753 0.01158 -0.07586 -0.0044 C -0.07691 -0.00648 -0.07812 -0.00856 -0.07916 -0.01065 C -0.0802 -0.01273 -0.08229 -0.01713 -0.08229 -0.01713 C -0.08854 -0.05 -0.09062 -0.09699 -0.06788 -0.11828 C -0.06111 -0.13171 -0.05955 -0.12569 -0.05 -0.12245 C -0.04531 -0.12083 -0.04045 -0.1199 -0.03559 -0.11828 C -0.02257 -0.10694 -0.00746 -0.10393 0.00799 -0.10115 C 0.02066 -0.09398 0.0316 -0.09236 0.04514 -0.09028 C 0.06268 -0.07685 0.08316 -0.07291 0.10157 -0.06227 C 0.129 -0.04653 0.14948 -0.02615 0.16615 0.00648 C 0.16997 0.03195 0.17014 0.0625 0.15799 0.0838 C 0.15191 0.10741 0.15868 0.0875 0.14827 0.10533 C 0.14636 0.10857 0.14549 0.11297 0.14341 0.11621 C 0.14167 0.11898 0.13386 0.12338 0.13212 0.12477 C 0.1224 0.13218 0.11164 0.13542 0.10157 0.1419 C 0.04393 0.13912 -0.00607 0.1375 -0.06128 0.12269 C -0.07517 0.11898 -0.08628 0.10625 -0.1 0.10116 C -0.11302 0.09121 -0.12951 0.08773 -0.14045 0.07315 C -0.14843 0.0625 -0.14444 0.06875 -0.1533 0.05162 C -0.15434 0.04954 -0.15659 0.04514 -0.15659 0.04514 C -0.15607 0.02431 -0.15573 0.00371 -0.15486 -0.01713 C -0.15347 -0.04815 -0.13455 -0.10671 -0.12586 -0.13333 C -0.12309 -0.1419 -0.12187 -0.15139 -0.11788 -0.15903 C -0.11198 -0.1706 -0.10503 -0.18125 -0.1 -0.19352 C -0.08576 -0.2287 -0.0684 -0.27685 -0.03559 -0.28379 C -0.02812 -0.2824 -0.02031 -0.2824 -0.01302 -0.27963 C -0.00451 -0.27662 0.00018 -0.26412 0.00643 -0.25578 C 0.01858 -0.23958 0.03091 -0.22222 0.04184 -0.2044 C 0.04532 -0.19884 0.04775 -0.19213 0.05157 -0.18703 C 0.05539 -0.18194 0.06042 -0.17893 0.06441 -0.17407 C 0.07414 -0.1618 0.0967 -0.11944 0.1 -0.11389 C 0.1125 -0.0919 0.12431 -0.0706 0.13542 -0.04722 C 0.14098 -0.02291 0.15139 -0.00393 0.15799 0.01945 C 0.16389 0.04028 0.1665 0.06459 0.17084 0.08611 C 0.1691 0.15324 0.1842 0.24885 0.12257 0.27107 C 0.11667 0.27037 0.11025 0.27153 0.10469 0.26875 C 0.09966 0.26621 0.09653 0.25926 0.09184 0.25602 C 0.0632 0.23704 0.04341 0.20116 0.01771 0.17639 C -0.01961 0.14028 -0.05989 0.10949 -0.09201 0.06459 C -0.1118 0.03704 -0.12465 0.00764 -0.14045 -0.02361 C -0.14531 -0.04629 -0.14913 -0.06713 -0.15173 -0.09028 C -0.15104 -0.10694 -0.15034 -0.14051 -0.14531 -0.15903 C -0.14461 -0.16157 -0.13437 -0.17754 -0.13385 -0.17847 C -0.12882 -0.18819 -0.1243 -0.19791 -0.11788 -0.20648 C -0.09739 -0.23379 -0.06892 -0.23958 -0.04201 -0.24722 C 0.00625 -0.24421 0.0632 -0.24907 0.0967 -0.19143 C 0.10417 -0.17847 0.10556 -0.16458 0.11441 -0.15278 C 0.11493 -0.14977 0.11615 -0.14699 0.11615 -0.14398 C 0.11511 -0.0581 0.11493 0.02801 0.11129 0.11389 C 0.11077 0.12454 0.0974 0.16227 0.09028 0.16991 C 0.0823 0.19121 0.05799 0.22477 0.04028 0.23658 C 0.03108 0.24283 0.01962 0.24329 0.00955 0.24514 C -0.00659 0.24375 -0.02274 0.24422 -0.03871 0.24097 C -0.04392 0.24005 -0.06527 0.22709 -0.071 0.22361 C -0.10972 0.19931 -0.15052 0.16783 -0.17916 0.12477 C -0.19809 0.0963 -0.21944 0.07153 -0.23385 0.03866 C -0.23941 0.02593 -0.25 0 -0.25 0 C -0.25729 -0.04305 -0.2592 -0.04791 -0.25173 -0.10532 C -0.24948 -0.12245 -0.22239 -0.15185 -0.21302 -0.16342 C -0.19166 -0.18981 -0.1677 -0.20671 -0.14357 -0.22801 C -0.13871 -0.23217 -0.13455 -0.23773 -0.12916 -0.24074 C -0.11666 -0.24791 -0.1033 -0.25231 -0.09045 -0.2581 C -0.06024 -0.27153 -0.025 -0.27037 0.00643 -0.27315 C 0.06077 -0.27199 0.08594 -0.2824 0.12743 -0.2581 C 0.13473 -0.2456 0.14427 -0.23565 0.15 -0.22153 C 0.15122 -0.21875 0.15591 -0.20023 0.15643 -0.19791 C 0.15539 -0.14352 0.15452 -0.08889 0.15313 -0.03449 C 0.15243 -0.00393 0.14983 0.02037 0.1467 0.05162 C 0.13941 0.12593 0.14653 0.04121 0.14184 0.10764 C 0.1382 0.15996 0.13889 0.25556 0.08698 0.26875 C 0.04723 0.26736 0.01771 0.26736 -0.01788 0.24954 C -0.03889 0.22616 -0.05677 0.2007 -0.06614 0.16551 C -0.0677 0.15996 -0.0684 0.15417 -0.06944 0.14838 C -0.0717 0.13496 -0.07586 0.10764 -0.07586 0.10764 C -0.07691 0.0919 -0.07899 0.07616 -0.07916 0.06019 C -0.07951 0.03519 -0.0783 0.00996 -0.07743 -0.01504 C -0.07413 -0.11296 -0.07899 -0.05231 -0.06944 -0.10324 C -0.06597 -0.12176 -0.06666 -0.1419 -0.05972 -0.15903 C -0.05052 -0.18171 -0.03281 -0.19791 -0.01458 -0.2044 C 0.02084 -0.20046 0.02327 -0.19977 0.05157 -0.18703 C 0.06684 -0.1699 0.08247 -0.1537 0.09827 -0.13773 C 0.10261 -0.13333 0.11233 -0.12592 0.11615 -0.12037 C 0.13594 -0.09213 0.15452 -0.06412 0.16615 -0.02801 C 0.17275 0.01806 0.16268 0.04838 0.14341 0.08172 C 0.13872 0.08982 0.13542 0.09977 0.129 0.10533 C 0.1257 0.1081 0.12223 0.11042 0.11927 0.11389 C 0.08368 0.15695 0.14271 0.09352 0.10469 0.13334 C 0.09723 0.1507 0.104 0.13959 0.09028 0.15047 C 0.07813 0.16019 0.08993 0.15486 0.07414 0.16551 C 0.06493 0.17153 0.05452 0.17246 0.04514 0.17847 C 0.02084 0.17709 0.0033 0.17408 -0.01944 0.16991 C -0.03402 0.16042 -0.05069 0.15116 -0.06458 0.13982 C -0.07361 0.13264 -0.08194 0.12269 -0.09201 0.11829 C -0.10121 0.11019 -0.10677 0.10255 -0.11302 0.09028 C -0.11736 0.07246 -0.11232 0.05278 -0.11128 0.03449 C -0.11059 0.02292 -0.1125 0.01088 -0.10972 0 C -0.10677 -0.01157 -0.08611 -0.01018 -0.08229 -0.01065 C -0.01406 -0.0081 0.05365 -0.00208 0.12257 -0.00208 " pathEditMode="relative" ptsTypes="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34 0.01621 0.00191 -0.00416 -0.00659 0.01297 C -0.00746 0.01482 -0.00711 0.0176 -0.00816 0.01945 C -0.01198 0.02547 -0.01875 0.02986 -0.0243 0.03218 C -0.04288 0.04908 -0.05034 0.03033 -0.06302 0.01945 C -0.07916 -0.00995 -0.06753 0.01158 -0.07586 -0.0044 C -0.07691 -0.00648 -0.07812 -0.00856 -0.07916 -0.01065 C -0.0802 -0.01273 -0.08229 -0.01713 -0.08229 -0.01713 C -0.08854 -0.05 -0.09062 -0.09699 -0.06788 -0.11828 C -0.06111 -0.13171 -0.05955 -0.12569 -0.05 -0.12245 C -0.04531 -0.12083 -0.04045 -0.1199 -0.03559 -0.11828 C -0.02257 -0.10694 -0.00746 -0.10393 0.00799 -0.10115 C 0.02066 -0.09398 0.0316 -0.09236 0.04514 -0.09028 C 0.06268 -0.07685 0.08316 -0.07291 0.10157 -0.06227 C 0.129 -0.04653 0.14948 -0.02615 0.16615 0.00648 C 0.16997 0.03195 0.17014 0.0625 0.15799 0.0838 C 0.15191 0.10741 0.15868 0.0875 0.14827 0.10533 C 0.14636 0.10857 0.14549 0.11297 0.14341 0.11621 C 0.14167 0.11898 0.13386 0.12338 0.13212 0.12477 C 0.1224 0.13218 0.11164 0.13542 0.10157 0.1419 C 0.04393 0.13912 -0.00607 0.1375 -0.06128 0.12269 C -0.07517 0.11898 -0.08628 0.10625 -0.1 0.10116 C -0.11302 0.09121 -0.12951 0.08773 -0.14045 0.07315 C -0.14843 0.0625 -0.14444 0.06875 -0.1533 0.05162 C -0.15434 0.04954 -0.15659 0.04514 -0.15659 0.04514 C -0.15607 0.02431 -0.15573 0.00371 -0.15486 -0.01713 C -0.15347 -0.04815 -0.13455 -0.10671 -0.12586 -0.13333 C -0.12309 -0.1419 -0.12187 -0.15139 -0.11788 -0.15903 C -0.11198 -0.1706 -0.10503 -0.18125 -0.1 -0.19352 C -0.08576 -0.2287 -0.0684 -0.27685 -0.03559 -0.28379 C -0.02812 -0.2824 -0.02031 -0.2824 -0.01302 -0.27963 C -0.00451 -0.27662 0.00018 -0.26412 0.00643 -0.25578 C 0.01858 -0.23958 0.03091 -0.22222 0.04184 -0.2044 C 0.04532 -0.19884 0.04775 -0.19213 0.05157 -0.18703 C 0.05539 -0.18194 0.06042 -0.17893 0.06441 -0.17407 C 0.07414 -0.1618 0.0967 -0.11944 0.1 -0.11389 C 0.1125 -0.0919 0.12431 -0.0706 0.13542 -0.04722 C 0.14098 -0.02291 0.15139 -0.00393 0.15799 0.01945 C 0.16389 0.04028 0.1665 0.06459 0.17084 0.08611 C 0.1691 0.15324 0.1842 0.24885 0.12257 0.27107 C 0.11667 0.27037 0.11025 0.27153 0.10469 0.26875 C 0.09966 0.26621 0.09653 0.25926 0.09184 0.25602 C 0.0632 0.23704 0.04341 0.20116 0.01771 0.17639 C -0.01961 0.14028 -0.05989 0.10949 -0.09201 0.06459 C -0.1118 0.03704 -0.12465 0.00764 -0.14045 -0.02361 C -0.14531 -0.04629 -0.14913 -0.06713 -0.15173 -0.09028 C -0.15104 -0.10694 -0.15034 -0.14051 -0.14531 -0.15903 C -0.14461 -0.16157 -0.13437 -0.17754 -0.13385 -0.17847 C -0.12882 -0.18819 -0.1243 -0.19791 -0.11788 -0.20648 C -0.09739 -0.23379 -0.06892 -0.23958 -0.04201 -0.24722 C 0.00625 -0.24421 0.0632 -0.24907 0.0967 -0.19143 C 0.10417 -0.17847 0.10556 -0.16458 0.11441 -0.15278 C 0.11493 -0.14977 0.11615 -0.14699 0.11615 -0.14398 C 0.11511 -0.0581 0.11493 0.02801 0.11129 0.11389 C 0.11077 0.12454 0.0974 0.16227 0.09028 0.16991 C 0.0823 0.19121 0.05799 0.22477 0.04028 0.23658 C 0.03108 0.24283 0.01962 0.24329 0.00955 0.24514 C -0.00659 0.24375 -0.02274 0.24422 -0.03871 0.24097 C -0.04392 0.24005 -0.06527 0.22709 -0.071 0.22361 C -0.10972 0.19931 -0.15052 0.16783 -0.17916 0.12477 C -0.19809 0.0963 -0.21944 0.07153 -0.23385 0.03866 C -0.23941 0.02593 -0.25 0 -0.25 0 C -0.25729 -0.04305 -0.2592 -0.04791 -0.25173 -0.10532 C -0.24948 -0.12245 -0.22239 -0.15185 -0.21302 -0.16342 C -0.19166 -0.18981 -0.1677 -0.20671 -0.14357 -0.22801 C -0.13871 -0.23217 -0.13455 -0.23773 -0.12916 -0.24074 C -0.11666 -0.24791 -0.1033 -0.25231 -0.09045 -0.2581 C -0.06024 -0.27153 -0.025 -0.27037 0.00643 -0.27315 C 0.06077 -0.27199 0.08594 -0.2824 0.12743 -0.2581 C 0.13473 -0.2456 0.14427 -0.23565 0.15 -0.22153 C 0.15122 -0.21875 0.15591 -0.20023 0.15643 -0.19791 C 0.15539 -0.14352 0.15452 -0.08889 0.15313 -0.03449 C 0.15243 -0.00393 0.14983 0.02037 0.1467 0.05162 C 0.13941 0.12593 0.14653 0.04121 0.14184 0.10764 C 0.1382 0.15996 0.13889 0.25556 0.08698 0.26875 C 0.04723 0.26736 0.01771 0.26736 -0.01788 0.24954 C -0.03889 0.22616 -0.05677 0.2007 -0.06614 0.16551 C -0.0677 0.15996 -0.0684 0.15417 -0.06944 0.14838 C -0.0717 0.13496 -0.07586 0.10764 -0.07586 0.10764 C -0.07691 0.0919 -0.07899 0.07616 -0.07916 0.06019 C -0.07951 0.03519 -0.0783 0.00996 -0.07743 -0.01504 C -0.07413 -0.11296 -0.07899 -0.05231 -0.06944 -0.10324 C -0.06597 -0.12176 -0.06666 -0.1419 -0.05972 -0.15903 C -0.05052 -0.18171 -0.03281 -0.19791 -0.01458 -0.2044 C 0.02084 -0.20046 0.02327 -0.19977 0.05157 -0.18703 C 0.06684 -0.1699 0.08247 -0.1537 0.09827 -0.13773 C 0.10261 -0.13333 0.11233 -0.12592 0.11615 -0.12037 C 0.13594 -0.09213 0.15452 -0.06412 0.16615 -0.02801 C 0.17275 0.01806 0.16268 0.04838 0.14341 0.08172 C 0.13872 0.08982 0.13542 0.09977 0.129 0.10533 C 0.1257 0.1081 0.12223 0.11042 0.11927 0.11389 C 0.08368 0.15695 0.14271 0.09352 0.10469 0.13334 C 0.09723 0.1507 0.104 0.13959 0.09028 0.15047 C 0.07813 0.16019 0.08993 0.15486 0.07414 0.16551 C 0.06493 0.17153 0.05452 0.17246 0.04514 0.17847 C 0.02084 0.17709 0.0033 0.17408 -0.01944 0.16991 C -0.03402 0.16042 -0.05069 0.15116 -0.06458 0.13982 C -0.07361 0.13264 -0.08194 0.12269 -0.09201 0.11829 C -0.10121 0.11019 -0.10677 0.10255 -0.11302 0.09028 C -0.11736 0.07246 -0.11232 0.05278 -0.11128 0.03449 C -0.11059 0.02292 -0.1125 0.01088 -0.10972 0 C -0.10677 -0.01157 -0.08611 -0.01018 -0.08229 -0.01065 C -0.01406 -0.0081 0.05365 -0.00208 0.12257 -0.00208 " pathEditMode="relative" ptsTypes="ffffffffffffffffffffffffffffffffffffffffffffffffffffffffffffffffffffffffffffffffffffffffffffffffffffffA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34 0.01621 0.00191 -0.00416 -0.00659 0.01297 C -0.00746 0.01482 -0.00711 0.0176 -0.00816 0.01945 C -0.01198 0.02547 -0.01875 0.02986 -0.0243 0.03218 C -0.04288 0.04908 -0.05034 0.03033 -0.06302 0.01945 C -0.07916 -0.00995 -0.06753 0.01158 -0.07586 -0.0044 C -0.07691 -0.00648 -0.07812 -0.00856 -0.07916 -0.01065 C -0.0802 -0.01273 -0.08229 -0.01713 -0.08229 -0.01713 C -0.08854 -0.05 -0.09062 -0.09699 -0.06788 -0.11828 C -0.06111 -0.13171 -0.05955 -0.12569 -0.05 -0.12245 C -0.04531 -0.12083 -0.04045 -0.1199 -0.03559 -0.11828 C -0.02257 -0.10694 -0.00746 -0.10393 0.00799 -0.10115 C 0.02066 -0.09398 0.0316 -0.09236 0.04514 -0.09028 C 0.06268 -0.07685 0.08316 -0.07291 0.10157 -0.06227 C 0.129 -0.04653 0.14948 -0.02615 0.16615 0.00648 C 0.16997 0.03195 0.17014 0.0625 0.15799 0.0838 C 0.15191 0.10741 0.15868 0.0875 0.14827 0.10533 C 0.14636 0.10857 0.14549 0.11297 0.14341 0.11621 C 0.14167 0.11898 0.13386 0.12338 0.13212 0.12477 C 0.1224 0.13218 0.11164 0.13542 0.10157 0.1419 C 0.04393 0.13912 -0.00607 0.1375 -0.06128 0.12269 C -0.07517 0.11898 -0.08628 0.10625 -0.1 0.10116 C -0.11302 0.09121 -0.12951 0.08773 -0.14045 0.07315 C -0.14843 0.0625 -0.14444 0.06875 -0.1533 0.05162 C -0.15434 0.04954 -0.15659 0.04514 -0.15659 0.04514 C -0.15607 0.02431 -0.15573 0.00371 -0.15486 -0.01713 C -0.15347 -0.04815 -0.13455 -0.10671 -0.12586 -0.13333 C -0.12309 -0.1419 -0.12187 -0.15139 -0.11788 -0.15903 C -0.11198 -0.1706 -0.10503 -0.18125 -0.1 -0.19352 C -0.08576 -0.2287 -0.0684 -0.27685 -0.03559 -0.28379 C -0.02812 -0.2824 -0.02031 -0.2824 -0.01302 -0.27963 C -0.00451 -0.27662 0.00018 -0.26412 0.00643 -0.25578 C 0.01858 -0.23958 0.03091 -0.22222 0.04184 -0.2044 C 0.04532 -0.19884 0.04775 -0.19213 0.05157 -0.18703 C 0.05539 -0.18194 0.06042 -0.17893 0.06441 -0.17407 C 0.07414 -0.1618 0.0967 -0.11944 0.1 -0.11389 C 0.1125 -0.0919 0.12431 -0.0706 0.13542 -0.04722 C 0.14098 -0.02291 0.15139 -0.00393 0.15799 0.01945 C 0.16389 0.04028 0.1665 0.06459 0.17084 0.08611 C 0.1691 0.15324 0.1842 0.24885 0.12257 0.27107 C 0.11667 0.27037 0.11025 0.27153 0.10469 0.26875 C 0.09966 0.26621 0.09653 0.25926 0.09184 0.25602 C 0.0632 0.23704 0.04341 0.20116 0.01771 0.17639 C -0.01961 0.14028 -0.05989 0.10949 -0.09201 0.06459 C -0.1118 0.03704 -0.12465 0.00764 -0.14045 -0.02361 C -0.14531 -0.04629 -0.14913 -0.06713 -0.15173 -0.09028 C -0.15104 -0.10694 -0.15034 -0.14051 -0.14531 -0.15903 C -0.14461 -0.16157 -0.13437 -0.17754 -0.13385 -0.17847 C -0.12882 -0.18819 -0.1243 -0.19791 -0.11788 -0.20648 C -0.09739 -0.23379 -0.06892 -0.23958 -0.04201 -0.24722 C 0.00625 -0.24421 0.0632 -0.24907 0.0967 -0.19143 C 0.10417 -0.17847 0.10556 -0.16458 0.11441 -0.15278 C 0.11493 -0.14977 0.11615 -0.14699 0.11615 -0.14398 C 0.11511 -0.0581 0.11493 0.02801 0.11129 0.11389 C 0.11077 0.12454 0.0974 0.16227 0.09028 0.16991 C 0.0823 0.19121 0.05799 0.22477 0.04028 0.23658 C 0.03108 0.24283 0.01962 0.24329 0.00955 0.24514 C -0.00659 0.24375 -0.02274 0.24422 -0.03871 0.24097 C -0.04392 0.24005 -0.06527 0.22709 -0.071 0.22361 C -0.10972 0.19931 -0.15052 0.16783 -0.17916 0.12477 C -0.19809 0.0963 -0.21944 0.07153 -0.23385 0.03866 C -0.23941 0.02593 -0.25 0 -0.25 0 C -0.25729 -0.04305 -0.2592 -0.04791 -0.25173 -0.10532 C -0.24948 -0.12245 -0.22239 -0.15185 -0.21302 -0.16342 C -0.19166 -0.18981 -0.1677 -0.20671 -0.14357 -0.22801 C -0.13871 -0.23217 -0.13455 -0.23773 -0.12916 -0.24074 C -0.11666 -0.24791 -0.1033 -0.25231 -0.09045 -0.2581 C -0.06024 -0.27153 -0.025 -0.27037 0.00643 -0.27315 C 0.06077 -0.27199 0.08594 -0.2824 0.12743 -0.2581 C 0.13473 -0.2456 0.14427 -0.23565 0.15 -0.22153 C 0.15122 -0.21875 0.15591 -0.20023 0.15643 -0.19791 C 0.15539 -0.14352 0.15452 -0.08889 0.15313 -0.03449 C 0.15243 -0.00393 0.14983 0.02037 0.1467 0.05162 C 0.13941 0.12593 0.14653 0.04121 0.14184 0.10764 C 0.1382 0.15996 0.13889 0.25556 0.08698 0.26875 C 0.04723 0.26736 0.01771 0.26736 -0.01788 0.24954 C -0.03889 0.22616 -0.05677 0.2007 -0.06614 0.16551 C -0.0677 0.15996 -0.0684 0.15417 -0.06944 0.14838 C -0.0717 0.13496 -0.07586 0.10764 -0.07586 0.10764 C -0.07691 0.0919 -0.07899 0.07616 -0.07916 0.06019 C -0.07951 0.03519 -0.0783 0.00996 -0.07743 -0.01504 C -0.07413 -0.11296 -0.07899 -0.05231 -0.06944 -0.10324 C -0.06597 -0.12176 -0.06666 -0.1419 -0.05972 -0.15903 C -0.05052 -0.18171 -0.03281 -0.19791 -0.01458 -0.2044 C 0.02084 -0.20046 0.02327 -0.19977 0.05157 -0.18703 C 0.06684 -0.1699 0.08247 -0.1537 0.09827 -0.13773 C 0.10261 -0.13333 0.11233 -0.12592 0.11615 -0.12037 C 0.13594 -0.09213 0.15452 -0.06412 0.16615 -0.02801 C 0.17275 0.01806 0.16268 0.04838 0.14341 0.08172 C 0.13872 0.08982 0.13542 0.09977 0.129 0.10533 C 0.1257 0.1081 0.12223 0.11042 0.11927 0.11389 C 0.08368 0.15695 0.14271 0.09352 0.10469 0.13334 C 0.09723 0.1507 0.104 0.13959 0.09028 0.15047 C 0.07813 0.16019 0.08993 0.15486 0.07414 0.16551 C 0.06493 0.17153 0.05452 0.17246 0.04514 0.17847 C 0.02084 0.17709 0.0033 0.17408 -0.01944 0.16991 C -0.03402 0.16042 -0.05069 0.15116 -0.06458 0.13982 C -0.07361 0.13264 -0.08194 0.12269 -0.09201 0.11829 C -0.10121 0.11019 -0.10677 0.10255 -0.11302 0.09028 C -0.11736 0.07246 -0.11232 0.05278 -0.11128 0.03449 C -0.11059 0.02292 -0.1125 0.01088 -0.10972 0 C -0.10677 -0.01157 -0.08611 -0.01018 -0.08229 -0.01065 C -0.01406 -0.0081 0.05365 -0.00208 0.12257 -0.00208 " pathEditMode="relative" ptsTypes="ffffffffffffffffffffffffff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34 0.01621 0.00191 -0.00416 -0.00659 0.01297 C -0.00746 0.01482 -0.00711 0.0176 -0.00816 0.01945 C -0.01198 0.02547 -0.01875 0.02986 -0.0243 0.03218 C -0.04288 0.04908 -0.05034 0.03033 -0.06302 0.01945 C -0.07916 -0.00995 -0.06753 0.01158 -0.07586 -0.0044 C -0.07691 -0.00648 -0.07812 -0.00856 -0.07916 -0.01065 C -0.0802 -0.01273 -0.08229 -0.01713 -0.08229 -0.01713 C -0.08854 -0.05 -0.09062 -0.09699 -0.06788 -0.11828 C -0.06111 -0.13171 -0.05955 -0.12569 -0.05 -0.12245 C -0.04531 -0.12083 -0.04045 -0.1199 -0.03559 -0.11828 C -0.02257 -0.10694 -0.00746 -0.10393 0.00799 -0.10115 C 0.02066 -0.09398 0.0316 -0.09236 0.04514 -0.09028 C 0.06268 -0.07685 0.08316 -0.07291 0.10157 -0.06227 C 0.129 -0.04653 0.14948 -0.02615 0.16615 0.00648 C 0.16997 0.03195 0.17014 0.0625 0.15799 0.0838 C 0.15191 0.10741 0.15868 0.0875 0.14827 0.10533 C 0.14636 0.10857 0.14549 0.11297 0.14341 0.11621 C 0.14167 0.11898 0.13386 0.12338 0.13212 0.12477 C 0.1224 0.13218 0.11164 0.13542 0.10157 0.1419 C 0.04393 0.13912 -0.00607 0.1375 -0.06128 0.12269 C -0.07517 0.11898 -0.08628 0.10625 -0.1 0.10116 C -0.11302 0.09121 -0.12951 0.08773 -0.14045 0.07315 C -0.14843 0.0625 -0.14444 0.06875 -0.1533 0.05162 C -0.15434 0.04954 -0.15659 0.04514 -0.15659 0.04514 C -0.15607 0.02431 -0.15573 0.00371 -0.15486 -0.01713 C -0.15347 -0.04815 -0.13455 -0.10671 -0.12586 -0.13333 C -0.12309 -0.1419 -0.12187 -0.15139 -0.11788 -0.15903 C -0.11198 -0.1706 -0.10503 -0.18125 -0.1 -0.19352 C -0.08576 -0.2287 -0.0684 -0.27685 -0.03559 -0.28379 C -0.02812 -0.2824 -0.02031 -0.2824 -0.01302 -0.27963 C -0.00451 -0.27662 0.00018 -0.26412 0.00643 -0.25578 C 0.01858 -0.23958 0.03091 -0.22222 0.04184 -0.2044 C 0.04532 -0.19884 0.04775 -0.19213 0.05157 -0.18703 C 0.05539 -0.18194 0.06042 -0.17893 0.06441 -0.17407 C 0.07414 -0.1618 0.0967 -0.11944 0.1 -0.11389 C 0.1125 -0.0919 0.12431 -0.0706 0.13542 -0.04722 C 0.14098 -0.02291 0.15139 -0.00393 0.15799 0.01945 C 0.16389 0.04028 0.1665 0.06459 0.17084 0.08611 C 0.1691 0.15324 0.1842 0.24885 0.12257 0.27107 C 0.11667 0.27037 0.11025 0.27153 0.10469 0.26875 C 0.09966 0.26621 0.09653 0.25926 0.09184 0.25602 C 0.0632 0.23704 0.04341 0.20116 0.01771 0.17639 C -0.01961 0.14028 -0.05989 0.10949 -0.09201 0.06459 C -0.1118 0.03704 -0.12465 0.00764 -0.14045 -0.02361 C -0.14531 -0.04629 -0.14913 -0.06713 -0.15173 -0.09028 C -0.15104 -0.10694 -0.15034 -0.14051 -0.14531 -0.15903 C -0.14461 -0.16157 -0.13437 -0.17754 -0.13385 -0.17847 C -0.12882 -0.18819 -0.1243 -0.19791 -0.11788 -0.20648 C -0.09739 -0.23379 -0.06892 -0.23958 -0.04201 -0.24722 C 0.00625 -0.24421 0.0632 -0.24907 0.0967 -0.19143 C 0.10417 -0.17847 0.10556 -0.16458 0.11441 -0.15278 C 0.11493 -0.14977 0.11615 -0.14699 0.11615 -0.14398 C 0.11511 -0.0581 0.11493 0.02801 0.11129 0.11389 C 0.11077 0.12454 0.0974 0.16227 0.09028 0.16991 C 0.0823 0.19121 0.05799 0.22477 0.04028 0.23658 C 0.03108 0.24283 0.01962 0.24329 0.00955 0.24514 C -0.00659 0.24375 -0.02274 0.24422 -0.03871 0.24097 C -0.04392 0.24005 -0.06527 0.22709 -0.071 0.22361 C -0.10972 0.19931 -0.15052 0.16783 -0.17916 0.12477 C -0.19809 0.0963 -0.21944 0.07153 -0.23385 0.03866 C -0.23941 0.02593 -0.25 0 -0.25 0 C -0.25729 -0.04305 -0.2592 -0.04791 -0.25173 -0.10532 C -0.24948 -0.12245 -0.22239 -0.15185 -0.21302 -0.16342 C -0.19166 -0.18981 -0.1677 -0.20671 -0.14357 -0.22801 C -0.13871 -0.23217 -0.13455 -0.23773 -0.12916 -0.24074 C -0.11666 -0.24791 -0.1033 -0.25231 -0.09045 -0.2581 C -0.06024 -0.27153 -0.025 -0.27037 0.00643 -0.27315 C 0.06077 -0.27199 0.08594 -0.2824 0.12743 -0.2581 C 0.13473 -0.2456 0.14427 -0.23565 0.15 -0.22153 C 0.15122 -0.21875 0.15591 -0.20023 0.15643 -0.19791 C 0.15539 -0.14352 0.15452 -0.08889 0.15313 -0.03449 C 0.15243 -0.00393 0.14983 0.02037 0.1467 0.05162 C 0.13941 0.12593 0.14653 0.04121 0.14184 0.10764 C 0.1382 0.15996 0.13889 0.25556 0.08698 0.26875 C 0.04723 0.26736 0.01771 0.26736 -0.01788 0.24954 C -0.03889 0.22616 -0.05677 0.2007 -0.06614 0.16551 C -0.0677 0.15996 -0.0684 0.15417 -0.06944 0.14838 C -0.0717 0.13496 -0.07586 0.10764 -0.07586 0.10764 C -0.07691 0.0919 -0.07899 0.07616 -0.07916 0.06019 C -0.07951 0.03519 -0.0783 0.00996 -0.07743 -0.01504 C -0.07413 -0.11296 -0.07899 -0.05231 -0.06944 -0.10324 C -0.06597 -0.12176 -0.06666 -0.1419 -0.05972 -0.15903 C -0.05052 -0.18171 -0.03281 -0.19791 -0.01458 -0.2044 C 0.02084 -0.20046 0.02327 -0.19977 0.05157 -0.18703 C 0.06684 -0.1699 0.08247 -0.1537 0.09827 -0.13773 C 0.10261 -0.13333 0.11233 -0.12592 0.11615 -0.12037 C 0.13594 -0.09213 0.15452 -0.06412 0.16615 -0.02801 C 0.17275 0.01806 0.16268 0.04838 0.14341 0.08172 C 0.13872 0.08982 0.13542 0.09977 0.129 0.10533 C 0.1257 0.1081 0.12223 0.11042 0.11927 0.11389 C 0.08368 0.15695 0.14271 0.09352 0.10469 0.13334 C 0.09723 0.1507 0.104 0.13959 0.09028 0.15047 C 0.07813 0.16019 0.08993 0.15486 0.07414 0.16551 C 0.06493 0.17153 0.05452 0.17246 0.04514 0.17847 C 0.02084 0.17709 0.0033 0.17408 -0.01944 0.16991 C -0.03402 0.16042 -0.05069 0.15116 -0.06458 0.13982 C -0.07361 0.13264 -0.08194 0.12269 -0.09201 0.11829 C -0.10121 0.11019 -0.10677 0.10255 -0.11302 0.09028 C -0.11736 0.07246 -0.11232 0.05278 -0.11128 0.03449 C -0.11059 0.02292 -0.1125 0.01088 -0.10972 0 C -0.10677 -0.01157 -0.08611 -0.01018 -0.08229 -0.01065 C -0.01406 -0.0081 0.05365 -0.00208 0.12257 -0.00208 " pathEditMode="relative" ptsTypes="ffffffffffffffffffffffffffffffffffffffffffffffffffffffffffffffffffffffffffffffffffffffffffffffffffffffA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34 0.01621 0.00191 -0.00416 -0.00659 0.01297 C -0.00746 0.01482 -0.00711 0.0176 -0.00816 0.01945 C -0.01198 0.02547 -0.01875 0.02986 -0.0243 0.03218 C -0.04288 0.04908 -0.05034 0.03033 -0.06302 0.01945 C -0.07916 -0.00995 -0.06753 0.01158 -0.07586 -0.0044 C -0.07691 -0.00648 -0.07812 -0.00856 -0.07916 -0.01065 C -0.0802 -0.01273 -0.08229 -0.01713 -0.08229 -0.01713 C -0.08854 -0.05 -0.09062 -0.09699 -0.06788 -0.11828 C -0.06111 -0.13171 -0.05955 -0.12569 -0.05 -0.12245 C -0.04531 -0.12083 -0.04045 -0.1199 -0.03559 -0.11828 C -0.02257 -0.10694 -0.00746 -0.10393 0.00799 -0.10115 C 0.02066 -0.09398 0.0316 -0.09236 0.04514 -0.09028 C 0.06268 -0.07685 0.08316 -0.07291 0.10157 -0.06227 C 0.129 -0.04653 0.14948 -0.02615 0.16615 0.00648 C 0.16997 0.03195 0.17014 0.0625 0.15799 0.0838 C 0.15191 0.10741 0.15868 0.0875 0.14827 0.10533 C 0.14636 0.10857 0.14549 0.11297 0.14341 0.11621 C 0.14167 0.11898 0.13386 0.12338 0.13212 0.12477 C 0.1224 0.13218 0.11164 0.13542 0.10157 0.1419 C 0.04393 0.13912 -0.00607 0.1375 -0.06128 0.12269 C -0.07517 0.11898 -0.08628 0.10625 -0.1 0.10116 C -0.11302 0.09121 -0.12951 0.08773 -0.14045 0.07315 C -0.14843 0.0625 -0.14444 0.06875 -0.1533 0.05162 C -0.15434 0.04954 -0.15659 0.04514 -0.15659 0.04514 C -0.15607 0.02431 -0.15573 0.00371 -0.15486 -0.01713 C -0.15347 -0.04815 -0.13455 -0.10671 -0.12586 -0.13333 C -0.12309 -0.1419 -0.12187 -0.15139 -0.11788 -0.15903 C -0.11198 -0.1706 -0.10503 -0.18125 -0.1 -0.19352 C -0.08576 -0.2287 -0.0684 -0.27685 -0.03559 -0.28379 C -0.02812 -0.2824 -0.02031 -0.2824 -0.01302 -0.27963 C -0.00451 -0.27662 0.00018 -0.26412 0.00643 -0.25578 C 0.01858 -0.23958 0.03091 -0.22222 0.04184 -0.2044 C 0.04532 -0.19884 0.04775 -0.19213 0.05157 -0.18703 C 0.05539 -0.18194 0.06042 -0.17893 0.06441 -0.17407 C 0.07414 -0.1618 0.0967 -0.11944 0.1 -0.11389 C 0.1125 -0.0919 0.12431 -0.0706 0.13542 -0.04722 C 0.14098 -0.02291 0.15139 -0.00393 0.15799 0.01945 C 0.16389 0.04028 0.1665 0.06459 0.17084 0.08611 C 0.1691 0.15324 0.1842 0.24885 0.12257 0.27107 C 0.11667 0.27037 0.11025 0.27153 0.10469 0.26875 C 0.09966 0.26621 0.09653 0.25926 0.09184 0.25602 C 0.0632 0.23704 0.04341 0.20116 0.01771 0.17639 C -0.01961 0.14028 -0.05989 0.10949 -0.09201 0.06459 C -0.1118 0.03704 -0.12465 0.00764 -0.14045 -0.02361 C -0.14531 -0.04629 -0.14913 -0.06713 -0.15173 -0.09028 C -0.15104 -0.10694 -0.15034 -0.14051 -0.14531 -0.15903 C -0.14461 -0.16157 -0.13437 -0.17754 -0.13385 -0.17847 C -0.12882 -0.18819 -0.1243 -0.19791 -0.11788 -0.20648 C -0.09739 -0.23379 -0.06892 -0.23958 -0.04201 -0.24722 C 0.00625 -0.24421 0.0632 -0.24907 0.0967 -0.19143 C 0.10417 -0.17847 0.10556 -0.16458 0.11441 -0.15278 C 0.11493 -0.14977 0.11615 -0.14699 0.11615 -0.14398 C 0.11511 -0.0581 0.11493 0.02801 0.11129 0.11389 C 0.11077 0.12454 0.0974 0.16227 0.09028 0.16991 C 0.0823 0.19121 0.05799 0.22477 0.04028 0.23658 C 0.03108 0.24283 0.01962 0.24329 0.00955 0.24514 C -0.00659 0.24375 -0.02274 0.24422 -0.03871 0.24097 C -0.04392 0.24005 -0.06527 0.22709 -0.071 0.22361 C -0.10972 0.19931 -0.15052 0.16783 -0.17916 0.12477 C -0.19809 0.0963 -0.21944 0.07153 -0.23385 0.03866 C -0.23941 0.02593 -0.25 0 -0.25 0 C -0.25729 -0.04305 -0.2592 -0.04791 -0.25173 -0.10532 C -0.24948 -0.12245 -0.22239 -0.15185 -0.21302 -0.16342 C -0.19166 -0.18981 -0.1677 -0.20671 -0.14357 -0.22801 C -0.13871 -0.23217 -0.13455 -0.23773 -0.12916 -0.24074 C -0.11666 -0.24791 -0.1033 -0.25231 -0.09045 -0.2581 C -0.06024 -0.27153 -0.025 -0.27037 0.00643 -0.27315 C 0.06077 -0.27199 0.08594 -0.2824 0.12743 -0.2581 C 0.13473 -0.2456 0.14427 -0.23565 0.15 -0.22153 C 0.15122 -0.21875 0.15591 -0.20023 0.15643 -0.19791 C 0.15539 -0.14352 0.15452 -0.08889 0.15313 -0.03449 C 0.15243 -0.00393 0.14983 0.02037 0.1467 0.05162 C 0.13941 0.12593 0.14653 0.04121 0.14184 0.10764 C 0.1382 0.15996 0.13889 0.25556 0.08698 0.26875 C 0.04723 0.26736 0.01771 0.26736 -0.01788 0.24954 C -0.03889 0.22616 -0.05677 0.2007 -0.06614 0.16551 C -0.0677 0.15996 -0.0684 0.15417 -0.06944 0.14838 C -0.0717 0.13496 -0.07586 0.10764 -0.07586 0.10764 C -0.07691 0.0919 -0.07899 0.07616 -0.07916 0.06019 C -0.07951 0.03519 -0.0783 0.00996 -0.07743 -0.01504 C -0.07413 -0.11296 -0.07899 -0.05231 -0.06944 -0.10324 C -0.06597 -0.12176 -0.06666 -0.1419 -0.05972 -0.15903 C -0.05052 -0.18171 -0.03281 -0.19791 -0.01458 -0.2044 C 0.02084 -0.20046 0.02327 -0.19977 0.05157 -0.18703 C 0.06684 -0.1699 0.08247 -0.1537 0.09827 -0.13773 C 0.10261 -0.13333 0.11233 -0.12592 0.11615 -0.12037 C 0.13594 -0.09213 0.15452 -0.06412 0.16615 -0.02801 C 0.17275 0.01806 0.16268 0.04838 0.14341 0.08172 C 0.13872 0.08982 0.13542 0.09977 0.129 0.10533 C 0.1257 0.1081 0.12223 0.11042 0.11927 0.11389 C 0.08368 0.15695 0.14271 0.09352 0.10469 0.13334 C 0.09723 0.1507 0.104 0.13959 0.09028 0.15047 C 0.07813 0.16019 0.08993 0.15486 0.07414 0.16551 C 0.06493 0.17153 0.05452 0.17246 0.04514 0.17847 C 0.02084 0.17709 0.0033 0.17408 -0.01944 0.16991 C -0.03402 0.16042 -0.05069 0.15116 -0.06458 0.13982 C -0.07361 0.13264 -0.08194 0.12269 -0.09201 0.11829 C -0.10121 0.11019 -0.10677 0.10255 -0.11302 0.09028 C -0.11736 0.07246 -0.11232 0.05278 -0.11128 0.03449 C -0.11059 0.02292 -0.1125 0.01088 -0.10972 0 C -0.10677 -0.01157 -0.08611 -0.01018 -0.08229 -0.01065 C -0.01406 -0.0081 0.05365 -0.00208 0.12257 -0.00208 " pathEditMode="relative" ptsTypes="ffffffffffffffffffffffffffffffffffffffffffffffffffffffffffffffffffffffffffffffffffffffffffffffffffffff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434 0.01621 0.00191 -0.00416 -0.00659 0.01297 C -0.00746 0.01482 -0.00711 0.0176 -0.00816 0.01945 C -0.01198 0.02547 -0.01875 0.02986 -0.0243 0.03218 C -0.04288 0.04908 -0.05034 0.03033 -0.06302 0.01945 C -0.07916 -0.00995 -0.06753 0.01158 -0.07586 -0.0044 C -0.07691 -0.00648 -0.07812 -0.00856 -0.07916 -0.01065 C -0.0802 -0.01273 -0.08229 -0.01713 -0.08229 -0.01713 C -0.08854 -0.05 -0.09062 -0.09699 -0.06788 -0.11828 C -0.06111 -0.13171 -0.05955 -0.12569 -0.05 -0.12245 C -0.04531 -0.12083 -0.04045 -0.1199 -0.03559 -0.11828 C -0.02257 -0.10694 -0.00746 -0.10393 0.00799 -0.10115 C 0.02066 -0.09398 0.0316 -0.09236 0.04514 -0.09028 C 0.06268 -0.07685 0.08316 -0.07291 0.10157 -0.06227 C 0.129 -0.04653 0.14948 -0.02615 0.16615 0.00648 C 0.16997 0.03195 0.17014 0.0625 0.15799 0.0838 C 0.15191 0.10741 0.15868 0.0875 0.14827 0.10533 C 0.14636 0.10857 0.14549 0.11297 0.14341 0.11621 C 0.14167 0.11898 0.13386 0.12338 0.13212 0.12477 C 0.1224 0.13218 0.11164 0.13542 0.10157 0.1419 C 0.04393 0.13912 -0.00607 0.1375 -0.06128 0.12269 C -0.07517 0.11898 -0.08628 0.10625 -0.1 0.10116 C -0.11302 0.09121 -0.12951 0.08773 -0.14045 0.07315 C -0.14843 0.0625 -0.14444 0.06875 -0.1533 0.05162 C -0.15434 0.04954 -0.15659 0.04514 -0.15659 0.04514 C -0.15607 0.02431 -0.15573 0.00371 -0.15486 -0.01713 C -0.15347 -0.04815 -0.13455 -0.10671 -0.12586 -0.13333 C -0.12309 -0.1419 -0.12187 -0.15139 -0.11788 -0.15903 C -0.11198 -0.1706 -0.10503 -0.18125 -0.1 -0.19352 C -0.08576 -0.2287 -0.0684 -0.27685 -0.03559 -0.28379 C -0.02812 -0.2824 -0.02031 -0.2824 -0.01302 -0.27963 C -0.00451 -0.27662 0.00018 -0.26412 0.00643 -0.25578 C 0.01858 -0.23958 0.03091 -0.22222 0.04184 -0.2044 C 0.04532 -0.19884 0.04775 -0.19213 0.05157 -0.18703 C 0.05539 -0.18194 0.06042 -0.17893 0.06441 -0.17407 C 0.07414 -0.1618 0.0967 -0.11944 0.1 -0.11389 C 0.1125 -0.0919 0.12431 -0.0706 0.13542 -0.04722 C 0.14098 -0.02291 0.15139 -0.00393 0.15799 0.01945 C 0.16389 0.04028 0.1665 0.06459 0.17084 0.08611 C 0.1691 0.15324 0.1842 0.24885 0.12257 0.27107 C 0.11667 0.27037 0.11025 0.27153 0.10469 0.26875 C 0.09966 0.26621 0.09653 0.25926 0.09184 0.25602 C 0.0632 0.23704 0.04341 0.20116 0.01771 0.17639 C -0.01961 0.14028 -0.05989 0.10949 -0.09201 0.06459 C -0.1118 0.03704 -0.12465 0.00764 -0.14045 -0.02361 C -0.14531 -0.04629 -0.14913 -0.06713 -0.15173 -0.09028 C -0.15104 -0.10694 -0.15034 -0.14051 -0.14531 -0.15903 C -0.14461 -0.16157 -0.13437 -0.17754 -0.13385 -0.17847 C -0.12882 -0.18819 -0.1243 -0.19791 -0.11788 -0.20648 C -0.09739 -0.23379 -0.06892 -0.23958 -0.04201 -0.24722 C 0.00625 -0.24421 0.0632 -0.24907 0.0967 -0.19143 C 0.10417 -0.17847 0.10556 -0.16458 0.11441 -0.15278 C 0.11493 -0.14977 0.11615 -0.14699 0.11615 -0.14398 C 0.11511 -0.0581 0.11493 0.02801 0.11129 0.11389 C 0.11077 0.12454 0.0974 0.16227 0.09028 0.16991 C 0.0823 0.19121 0.05799 0.22477 0.04028 0.23658 C 0.03108 0.24283 0.01962 0.24329 0.00955 0.24514 C -0.00659 0.24375 -0.02274 0.24422 -0.03871 0.24097 C -0.04392 0.24005 -0.06527 0.22709 -0.071 0.22361 C -0.10972 0.19931 -0.15052 0.16783 -0.17916 0.12477 C -0.19809 0.0963 -0.21944 0.07153 -0.23385 0.03866 C -0.23941 0.02593 -0.25 0 -0.25 0 C -0.25729 -0.04305 -0.2592 -0.04791 -0.25173 -0.10532 C -0.24948 -0.12245 -0.22239 -0.15185 -0.21302 -0.16342 C -0.19166 -0.18981 -0.1677 -0.20671 -0.14357 -0.22801 C -0.13871 -0.23217 -0.13455 -0.23773 -0.12916 -0.24074 C -0.11666 -0.24791 -0.1033 -0.25231 -0.09045 -0.2581 C -0.06024 -0.27153 -0.025 -0.27037 0.00643 -0.27315 C 0.06077 -0.27199 0.08594 -0.2824 0.12743 -0.2581 C 0.13473 -0.2456 0.14427 -0.23565 0.15 -0.22153 C 0.15122 -0.21875 0.15591 -0.20023 0.15643 -0.19791 C 0.15539 -0.14352 0.15452 -0.08889 0.15313 -0.03449 C 0.15243 -0.00393 0.14983 0.02037 0.1467 0.05162 C 0.13941 0.12593 0.14653 0.04121 0.14184 0.10764 C 0.1382 0.15996 0.13889 0.25556 0.08698 0.26875 C 0.04723 0.26736 0.01771 0.26736 -0.01788 0.24954 C -0.03889 0.22616 -0.05677 0.2007 -0.06614 0.16551 C -0.0677 0.15996 -0.0684 0.15417 -0.06944 0.14838 C -0.0717 0.13496 -0.07586 0.10764 -0.07586 0.10764 C -0.07691 0.0919 -0.07899 0.07616 -0.07916 0.06019 C -0.07951 0.03519 -0.0783 0.00996 -0.07743 -0.01504 C -0.07413 -0.11296 -0.07899 -0.05231 -0.06944 -0.10324 C -0.06597 -0.12176 -0.06666 -0.1419 -0.05972 -0.15903 C -0.05052 -0.18171 -0.03281 -0.19791 -0.01458 -0.2044 C 0.02084 -0.20046 0.02327 -0.19977 0.05157 -0.18703 C 0.06684 -0.1699 0.08247 -0.1537 0.09827 -0.13773 C 0.10261 -0.13333 0.11233 -0.12592 0.11615 -0.12037 C 0.13594 -0.09213 0.15452 -0.06412 0.16615 -0.02801 C 0.17275 0.01806 0.16268 0.04838 0.14341 0.08172 C 0.13872 0.08982 0.13542 0.09977 0.129 0.10533 C 0.1257 0.1081 0.12223 0.11042 0.11927 0.11389 C 0.08368 0.15695 0.14271 0.09352 0.10469 0.13334 C 0.09723 0.1507 0.104 0.13959 0.09028 0.15047 C 0.07813 0.16019 0.08993 0.15486 0.07414 0.16551 C 0.06493 0.17153 0.05452 0.17246 0.04514 0.17847 C 0.02084 0.17709 0.0033 0.17408 -0.01944 0.16991 C -0.03402 0.16042 -0.05069 0.15116 -0.06458 0.13982 C -0.07361 0.13264 -0.08194 0.12269 -0.09201 0.11829 C -0.10121 0.11019 -0.10677 0.10255 -0.11302 0.09028 C -0.11736 0.07246 -0.11232 0.05278 -0.11128 0.03449 C -0.11059 0.02292 -0.1125 0.01088 -0.10972 0 C -0.10677 -0.01157 -0.08611 -0.01018 -0.08229 -0.01065 C -0.01406 -0.0081 0.05365 -0.00208 0.12257 -0.00208 " pathEditMode="relative" ptsTypes="ffffffffffffffffffffffffffffffffffffffffffffffffffffffffffffffffffffffffffffffffffffffffffffffffffffffA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Things he's good at…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He's good at soccer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He`s good at basketball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He's good at swimming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He`s good at lacrosse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He can be good at being annoying but that does not mean I don`t love him!</a:t>
            </a: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9" name="Picture 5" descr="C:\Documents and Settings\rosenbowerkri\Local Settings\Temporary Internet Files\Content.IE5\BB9S9VQK\MCj041254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5638800"/>
            <a:ext cx="11430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voltag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316 -0.00092 C -0.08542 -0.00393 -0.08802 -0.00625 -0.08976 -0.00972 C -0.09167 -0.01319 -0.09201 -0.01805 -0.0941 -0.0213 C -0.09566 -0.02384 -0.09861 -0.02454 -0.10052 -0.02708 C -0.10312 -0.03055 -0.10451 -0.03518 -0.10712 -0.03866 C -0.10972 -0.04213 -0.11302 -0.04421 -0.1158 -0.04745 C -0.12656 -0.06042 -0.13229 -0.07569 -0.14618 -0.08217 C -0.15243 -0.09467 -0.15556 -0.09236 -0.1658 -0.09653 C -0.18889 -0.0956 -0.21215 -0.0956 -0.23524 -0.09375 C -0.24861 -0.09282 -0.25729 -0.07292 -0.26788 -0.06481 C -0.28715 -0.05 -0.30694 -0.04167 -0.32882 -0.03565 C -0.37569 -0.03773 -0.38733 -0.03634 -0.42222 -0.04444 C -0.42899 -0.04884 -0.43507 -0.05509 -0.44184 -0.05903 C -0.4467 -0.0618 -0.45226 -0.0625 -0.45729 -0.06481 C -0.46493 -0.07523 -0.47396 -0.08565 -0.48316 -0.09375 C -0.49375 -0.11481 -0.49566 -0.11736 -0.51354 -0.12569 C -0.54687 -0.12477 -0.58021 -0.12454 -0.61354 -0.12268 C -0.62448 -0.12199 -0.61997 -0.11944 -0.62882 -0.11412 C -0.63889 -0.1081 -0.64271 -0.10787 -0.65278 -0.10532 C -0.66944 -0.09051 -0.66059 -0.09491 -0.67882 -0.09074 C -0.68958 -0.08009 -0.69358 -0.07917 -0.70712 -0.07639 C -0.73681 -0.0625 -0.77066 -0.0662 -0.80052 -0.07917 C -0.80434 -0.08264 -0.82101 -0.09977 -0.82674 -0.10231 C -0.83351 -0.10532 -0.83993 -0.10995 -0.84618 -0.11412 C -0.86163 -0.12454 -0.84427 -0.1162 -0.8592 -0.12268 C -0.87031 -0.14537 -0.85608 -0.11875 -0.87014 -0.13727 C -0.87205 -0.13958 -0.87257 -0.14329 -0.87448 -0.14583 C -0.87847 -0.15116 -0.88351 -0.15509 -0.8875 -0.16042 C -0.89149 -0.17546 -0.88854 -0.1669 -0.89844 -0.18657 C -0.89983 -0.18935 -0.90278 -0.19514 -0.90278 -0.19514 C -0.90608 -0.2088 -0.90955 -0.22222 -0.91354 -0.23565 C -0.91285 -0.32176 -0.91389 -0.40787 -0.90937 -0.49375 C -0.90486 -0.57083 -0.91701 -0.54329 -0.90278 -0.57199 C -0.90312 -0.57338 -0.90573 -0.59005 -0.90712 -0.59236 C -0.90868 -0.59514 -0.91163 -0.5956 -0.91354 -0.59815 C -0.91632 -0.60185 -0.92187 -0.61319 -0.92448 -0.61829 C -0.92396 -0.63079 -0.92396 -0.64352 -0.92222 -0.65602 C -0.91997 -0.67222 -0.90486 -0.67986 -0.89618 -0.68796 C -0.8875 -0.6963 -0.89271 -0.69676 -0.88316 -0.70231 C -0.86528 -0.71296 -0.84583 -0.7169 -0.82674 -0.71991 C -0.78785 -0.73657 -0.67899 -0.72292 -0.67222 -0.72268 C -0.66597 -0.72176 -0.6592 -0.72153 -0.65278 -0.71991 C -0.64826 -0.71875 -0.63976 -0.71412 -0.63976 -0.71412 C -0.59184 -0.71597 -0.54375 -0.7206 -0.49618 -0.71111 C -0.48906 -0.70463 -0.4849 -0.69722 -0.47656 -0.69375 C -0.47465 -0.69074 -0.47274 -0.68727 -0.47031 -0.68495 C -0.46198 -0.67755 -0.44931 -0.67778 -0.43976 -0.67338 C -0.42708 -0.65694 -0.43056 -0.66551 -0.42656 -0.65023 C -0.42587 -0.63773 -0.42587 -0.625 -0.42448 -0.6125 C -0.42413 -0.60949 -0.42153 -0.60671 -0.42222 -0.60393 C -0.42448 -0.59676 -0.43976 -0.59583 -0.44184 -0.59514 C -0.45417 -0.59143 -0.44271 -0.59305 -0.45729 -0.58657 C -0.46476 -0.5831 -0.48142 -0.58171 -0.4875 -0.58079 C -0.53437 -0.55949 -0.49566 -0.57592 -0.62222 -0.58079 C -0.65625 -0.58217 -0.69028 -0.58657 -0.72465 -0.58657 C -0.81354 -0.58657 -0.90278 -0.58657 -0.99184 -0.58657 " pathEditMode="relative" ptsTypes="fffffffffffffffffffffffffffffffffffffffffffffffffffffffA">
                                      <p:cBhvr>
                                        <p:cTn id="1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Why I love him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 love my brother because he teaches me cool and better tricks in basketball and soccer.  My brother is nice enough to find something fun for me to do.  If I need him to play a game he will do it.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 love him and I want him to be the same person because he's a wonderful person!  </a:t>
            </a:r>
          </a:p>
        </p:txBody>
      </p:sp>
      <p:pic>
        <p:nvPicPr>
          <p:cNvPr id="2050" name="Picture 2" descr="C:\Documents and Settings\rosenbowerkri\Local Settings\Temporary Internet Files\Content.IE5\MZOTSZ2D\MPj044091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5486400"/>
            <a:ext cx="1289050" cy="11144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voltag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81 -0.03495 C -0.10174 -0.03773 -0.11528 -0.04352 -0.13021 -0.04653 C -0.154 -0.05648 -0.18073 -0.05463 -0.20417 -0.04352 C -0.27709 -0.05486 -0.29115 -0.05139 -0.38889 -0.04931 C -0.41389 -0.03611 -0.38334 -0.05046 -0.42813 -0.04074 C -0.43195 -0.03981 -0.43507 -0.03542 -0.43889 -0.03495 C -0.45625 -0.03264 -0.47379 -0.03287 -0.49115 -0.03194 C -0.54462 -0.0338 -0.56476 -0.02222 -0.60209 -0.04653 C -0.61042 -0.05764 -0.62049 -0.06366 -0.63021 -0.07245 C -0.63976 -0.08102 -0.64983 -0.09398 -0.65851 -0.1044 C -0.66702 -0.11458 -0.67136 -0.1287 -0.68247 -0.13333 C -0.68959 -0.14606 -0.69653 -0.15671 -0.70643 -0.16528 C -0.71927 -0.19144 -0.69914 -0.15185 -0.71945 -0.18565 C -0.72952 -0.20231 -0.73421 -0.22083 -0.73889 -0.24074 C -0.73698 -0.2581 -0.73889 -0.27731 -0.73247 -0.29282 C -0.72587 -0.30856 -0.71059 -0.32269 -0.69983 -0.33333 C -0.68698 -0.35926 -0.66736 -0.36806 -0.64549 -0.37407 C -0.50052 -0.3713 -0.36094 -0.37917 -0.21719 -0.39722 C -0.20313 -0.40486 -0.19375 -0.40648 -0.17813 -0.4088 C -0.15712 -0.41759 -0.13542 -0.42269 -0.11719 -0.44074 C -0.10365 -0.45417 -0.11111 -0.44583 -0.09549 -0.46667 C -0.09323 -0.46968 -0.08889 -0.47546 -0.08889 -0.47546 C -0.08785 -0.48333 -0.08542 -0.49074 -0.08455 -0.49861 C -0.08334 -0.50926 -0.08421 -0.52014 -0.08247 -0.53056 C -0.08108 -0.53889 -0.0757 -0.54028 -0.07153 -0.54491 C -0.06528 -0.55162 -0.0632 -0.56134 -0.06077 -0.57106 C -0.06285 -0.60856 -0.06302 -0.60926 -0.07153 -0.63773 C -0.07813 -0.65972 -0.07118 -0.65093 -0.08247 -0.66088 C -0.09028 -0.67685 -0.10174 -0.68218 -0.11285 -0.69282 C -0.12188 -0.70162 -0.12813 -0.71389 -0.13889 -0.71898 C -0.26459 -0.71227 -0.26337 -0.71389 -0.45417 -0.71597 C -0.55799 -0.71898 -0.66146 -0.725 -0.76511 -0.73056 C -0.83802 -0.74931 -0.91719 -0.73912 -0.99115 -0.73912 L -0.94115 -0.74213 " pathEditMode="relative" ptsTypes="ffffffffffffffffffffffffffffffff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Picture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Content Placeholder 3" descr="kristengp4f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9200" y="1447800"/>
            <a:ext cx="6309781" cy="4953000"/>
          </a:xfrm>
        </p:spPr>
      </p:pic>
    </p:spTree>
  </p:cSld>
  <p:clrMapOvr>
    <a:masterClrMapping/>
  </p:clrMapOvr>
  <p:transition spd="slow">
    <p:wheel spokes="8"/>
    <p:sndAc>
      <p:stSnd>
        <p:snd r:embed="rId2" name="voltag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2379 -0.59999 C -0.62171 -0.59814 -0.6191 -0.59675 -0.61719 -0.59421 C -0.61372 -0.58888 -0.60851 -0.57684 -0.60851 -0.57684 C -0.60626 -0.53587 -0.60921 -0.51504 -0.59792 -0.48402 C -0.59514 -0.47638 -0.59289 -0.46782 -0.58907 -0.46087 C -0.58542 -0.45416 -0.57605 -0.44351 -0.57605 -0.44351 C -0.56997 -0.41967 -0.56268 -0.40092 -0.55209 -0.37962 C -0.53716 -0.34976 -0.57188 -0.40323 -0.54358 -0.35647 C -0.53959 -0.35022 -0.53334 -0.34652 -0.53039 -0.33911 C -0.51441 -0.29722 -0.53351 -0.34305 -0.51528 -0.31018 C -0.50521 -0.29235 -0.49914 -0.27013 -0.48924 -0.25208 C -0.48178 -0.22222 -0.46632 -0.20439 -0.45001 -0.18263 C -0.43594 -0.16411 -0.4257 -0.14397 -0.40851 -0.13032 C -0.39028 -0.10092 -0.36424 -0.08309 -0.34115 -0.06087 C -0.31962 -0.04004 -0.33803 -0.04999 -0.31303 -0.0405 C -0.29167 -0.02152 -0.26997 -0.00509 -0.24549 0.00579 C -0.14966 0.00255 -0.18733 0.00579 -0.13681 -0.00578 C -0.13178 -0.00879 -0.12709 -0.01249 -0.12171 -0.01458 C -0.11754 -0.0162 -0.11285 -0.01527 -0.10851 -0.01735 C -0.07657 -0.03286 -0.12049 -0.02129 -0.0849 -0.02893 C -0.05018 -0.04884 -0.02014 -0.07847 0.00868 -0.11018 C 0.01215 -0.11365 0.01319 -0.11967 0.0151 -0.12453 C 0.0184 -0.13217 0.02378 -0.14791 0.02378 -0.14791 C 0.03958 -0.24791 0.02274 -0.32314 -0.02813 -0.3912 C -0.03039 -0.39999 -0.03091 -0.40972 -0.03473 -0.41735 C -0.05087 -0.44953 -0.07483 -0.47036 -0.09132 -0.50138 C -0.10001 -0.51805 -0.1066 -0.54235 -0.11962 -0.5537 C -0.12935 -0.57337 -0.12691 -0.57268 -0.14341 -0.57962 C -0.14844 -0.5787 -0.15382 -0.57916 -0.15869 -0.57684 C -0.17084 -0.57059 -0.17136 -0.56342 -0.18039 -0.5537 C -0.19063 -0.54305 -0.20469 -0.53541 -0.21285 -0.52175 C -0.22466 -0.50208 -0.21737 -0.50995 -0.2349 -0.4986 C -0.25139 -0.46087 -0.22917 -0.50717 -0.25209 -0.47245 C -0.25712 -0.46504 -0.26181 -0.44953 -0.26511 -0.4405 C -0.26858 -0.42222 -0.26563 -0.43217 -0.27622 -0.41157 C -0.28056 -0.403 -0.2823 -0.39235 -0.28473 -0.38263 C -0.28473 -0.37522 -0.29271 -0.21735 -0.26962 -0.17384 C -0.26233 -0.16018 -0.2533 -0.14698 -0.24549 -0.13333 C -0.24132 -0.1155 -0.24514 -0.12684 -0.22813 -0.10439 C -0.22327 -0.09768 -0.21806 -0.09073 -0.21285 -0.08402 C -0.2099 -0.08009 -0.20903 -0.07384 -0.20643 -0.06944 C -0.20417 -0.06504 -0.20087 -0.0618 -0.19792 -0.05786 C -0.19167 -0.03402 -0.17396 -0.02638 -0.16303 -0.00879 C -0.16112 -0.00601 -0.16025 -0.00254 -0.15869 5.18519E-6 C -0.15452 0.00603 -0.14548 0.01737 -0.14548 0.01737 C -0.14289 0.02917 -0.13803 0.03357 -0.13039 0.04052 C -0.12813 0.04538 -0.12691 0.05116 -0.12379 0.0551 C -0.12084 0.05903 -0.11632 0.06019 -0.11285 0.0639 C -0.10834 0.06899 -0.10435 0.07547 -0.10001 0.08126 C -0.08907 0.09584 -0.07553 0.11598 -0.06285 0.12755 C -0.05782 0.13218 -0.05122 0.13265 -0.04549 0.13635 C -0.04323 0.13797 -0.0415 0.14098 -0.03907 0.14214 C -0.03351 0.14491 -0.02171 0.14792 -0.02171 0.14792 C 0.00156 0.14607 0.02482 0.14491 0.04791 0.14214 C 0.05434 0.14144 0.05972 0.13334 0.0651 0.13056 C 0.06892 0.12848 0.0894 0.12501 0.09149 0.12454 C 0.1085 0.11112 0.12256 0.10001 0.13697 0.08126 C 0.1427 0.07385 0.14999 0.0551 0.14999 0.0551 C 0.14878 -0.01064 0.14843 -0.07638 0.14565 -0.14212 C 0.14513 -0.15809 0.13819 -0.17939 0.13489 -0.19421 C 0.12638 -0.2324 0.11927 -0.27569 0.10017 -0.30717 C 0.09791 -0.31481 0.09687 -0.32337 0.09357 -0.33032 C 0.07187 -0.3736 0.09045 -0.31643 0.07829 -0.3537 C 0.07552 -0.36272 0.06736 -0.37962 0.06736 -0.37962 C 0.04843 -0.37476 0.03246 -0.36087 0.01302 -0.35647 C -0.02188 -0.32985 0.01701 -0.3574 -0.01737 -0.33911 C -0.03264 -0.33078 -0.05521 -0.3111 -0.06737 -0.30138 C -0.07657 -0.29397 -0.08664 -0.28888 -0.09566 -0.28124 C -0.10816 -0.27059 -0.11893 -0.25323 -0.13039 -0.2405 C -0.13473 -0.22893 -0.13907 -0.21735 -0.14341 -0.20578 C -0.14497 -0.20184 -0.14792 -0.19421 -0.14792 -0.19421 C -0.14966 -0.18333 -0.15244 -0.17314 -0.15435 -0.16226 C -0.15278 -0.10694 -0.15886 -0.01342 -0.13039 0.03774 C -0.12483 0.08866 -0.10139 0.14422 -0.07622 0.18265 C -0.06806 0.19515 -0.05834 0.20325 -0.04983 0.21459 C -0.04792 0.21714 -0.04757 0.22107 -0.04549 0.22316 C -0.04167 0.22732 -0.03664 0.22848 -0.03247 0.23195 C 0.00156 0.23103 0.03559 0.23265 0.06944 0.22894 C 0.07447 0.22848 0.0835 0.20232 0.08697 0.19723 C 0.0927 0.18936 0.10225 0.17107 0.10225 0.17107 C 0.10451 0.16228 0.10659 0.15371 0.10885 0.14491 C 0.11579 0.11691 0.10781 0.11135 0.10451 0.09283 C 0.10208 0.0801 0.10138 0.06413 0.09791 0.05209 C 0.09635 0.047 0.0934 0.04283 0.09149 0.03774 C 0.08975 0.03311 0.08836 0.02802 0.08697 0.02316 C 0.08385 -0.00184 0.07465 -0.0162 0.06736 -0.03772 C 0.06076 -0.05786 0.05815 -0.06921 0.04791 -0.08703 C 0.04305 -0.10694 0.03489 -0.12384 0.01944 -0.13032 C -0.04219 -0.128 -0.05174 -0.14606 -0.08056 -0.09559 C -0.0816 -0.08772 -0.0849 -0.08032 -0.0849 -0.07245 C -0.0849 -0.05717 -0.07709 -0.03009 -0.06737 -0.02036 C -0.06407 -0.01735 -0.06007 -0.01643 -0.05643 -0.01458 C -0.0507 -0.00254 -0.04063 0.00417 -0.03039 0.0088 C -0.02813 0.00695 -0.02553 0.00579 -0.02396 0.00302 C -0.01962 -0.00416 -0.01771 -0.01388 -0.01303 -0.02036 C -0.00469 -0.03147 0.00208 -0.04467 0.00868 -0.05786 C 0.01249 -0.08495 0.00937 -0.11064 0.00208 -0.1361 C -0.00382 -0.1574 -0.00018 -0.16481 -0.01528 -0.17962 C -0.0198 -0.1993 -0.03056 -0.19027 -0.04549 -0.18842 C -0.04775 -0.18657 -0.05001 -0.18472 -0.05209 -0.18263 C -0.05573 -0.17893 -0.05921 -0.17453 -0.06285 -0.17106 C -0.06563 -0.16874 -0.06893 -0.16782 -0.07171 -0.16527 C -0.08143 -0.15578 -0.08889 -0.14374 -0.10001 -0.1361 C -0.10799 -0.12314 -0.11407 -0.11064 -0.11962 -0.09559 C -0.12032 -0.09073 -0.12049 -0.08587 -0.12171 -0.08124 C -0.12275 -0.07708 -0.12622 -0.07384 -0.12605 -0.06944 C -0.1257 -0.04907 -0.12205 -0.02893 -0.11962 -0.00879 C -0.11754 0.00811 -0.10799 0.01991 -0.10001 0.03195 C -0.08872 0.04908 -0.07553 0.06274 -0.06285 0.07825 C -0.04879 0.09561 -0.04462 0.10718 -0.02605 0.11297 C -0.01806 0.11829 -0.0106 0.12084 -0.00226 0.12454 C 0.01822 0.12269 0.03854 0.12292 0.05868 0.11876 C 0.06232 0.11806 0.06458 0.11274 0.06736 0.11019 C 0.09062 0.08959 0.10868 0.0588 0.11753 0.02316 C 0.12204 -0.05069 0.12326 -0.05763 0.11753 -0.16805 C 0.11701 -0.17708 0.1092 -0.18286 0.10659 -0.1912 C 0.09722 -0.22013 0.07986 -0.23032 0.06076 -0.24629 C 0.04826 -0.25694 0.03888 -0.26735 0.02378 -0.27245 C 0.01249 -0.28171 -0.00018 -0.28842 -0.01303 -0.29282 C -0.029 -0.30694 -0.03664 -0.29976 -0.05851 -0.29559 C -0.08316 -0.27916 -0.09549 -0.24837 -0.10851 -0.21735 C -0.12066 -0.18934 -0.13247 -0.16226 -0.14341 -0.13333 C -0.1507 -0.11388 -0.15157 -0.08495 -0.15435 -0.06365 C -0.15278 -0.00208 -0.15035 0.0389 -0.14548 0.09561 C -0.1448 0.10626 -0.14497 0.11714 -0.14341 0.12755 C -0.14289 0.13172 -0.14046 0.13519 -0.13907 0.13913 C -0.13212 0.16297 -0.1257 0.1838 -0.11511 0.20579 C -0.07622 0.2882 -0.0132 0.33774 0.05868 0.3507 C 0.08124 0.34792 0.10399 0.347 0.12621 0.34214 C 0.1309 0.34121 0.13489 0.33681 0.13906 0.33334 C 0.14861 0.32547 0.18993 0.28751 0.19583 0.27547 C 0.19861 0.26968 0.20069 0.26297 0.20451 0.25788 C 0.20937 0.25093 0.21701 0.24769 0.2217 0.24052 C 0.23072 0.22732 0.2368 0.21089 0.24583 0.19723 C 0.25972 0.1757 0.27187 0.15487 0.28281 0.13056 C 0.30729 0.0764 0.27604 0.14561 0.29774 0.08704 C 0.3052 0.0676 0.31579 0.05255 0.3217 0.03195 C 0.33593 -0.01481 0.31475 0.03866 0.33489 -0.00879 C 0.34201 -0.04722 0.34548 -0.07661 0.34791 -0.11597 C 0.34583 -0.14976 0.34496 -0.18379 0.34149 -0.21735 C 0.3401 -0.22939 0.33541 -0.24027 0.33281 -0.25208 C 0.33003 -0.26365 0.32795 -0.27522 0.32604 -0.28703 C 0.32447 -0.2986 0.32395 -0.31041 0.3217 -0.32175 C 0.31024 -0.3787 0.27916 -0.42893 0.25885 -0.48124 C 0.24722 -0.51018 0.2368 -0.53217 0.21944 -0.55647 C 0.21249 -0.56643 0.20434 -0.57476 0.19791 -0.58541 C 0.18958 -0.5993 0.18593 -0.60323 0.17395 -0.60879 C 0.16736 -0.60578 0.15815 -0.60231 0.15208 -0.59698 C 0.14843 -0.59351 0.14548 -0.58865 0.14131 -0.58541 C 0.13454 -0.57985 0.11979 -0.57615 0.11319 -0.57384 C 0.09791 -0.55763 0.08836 -0.55717 0.06944 -0.5537 C 0.06371 -0.55069 0.05833 -0.54652 0.05225 -0.5449 C 0.03854 -0.54143 0.01076 -0.53911 0.01076 -0.53911 C -0.01233 -0.53217 -0.03525 -0.52777 -0.05851 -0.52175 C -0.13421 -0.47731 -0.18039 -0.38587 -0.23924 -0.31296 C -0.26771 -0.27731 -0.29966 -0.25069 -0.33247 -0.22314 C -0.33768 -0.21874 -0.3441 -0.21782 -0.35001 -0.21458 C -0.38976 -0.19189 -0.37969 -0.19907 -0.4066 -0.17684 C -0.41424 -0.16296 -0.42223 -0.153 -0.43264 -0.14212 C -0.43907 -0.1243 -0.43525 -0.13356 -0.44549 -0.11296 C -0.44688 -0.11018 -0.45001 -0.10439 -0.45001 -0.10439 C -0.45382 -0.08448 -0.45678 -0.06365 -0.46528 -0.04629 C -0.46754 -0.03379 -0.47066 -0.02499 -0.47605 -0.01458 C -0.48698 0.04653 -0.47119 0.11019 -0.44549 0.1595 C -0.43594 0.17755 -0.42379 0.18728 -0.41303 0.20302 C -0.39827 0.22408 -0.39289 0.23704 -0.37379 0.25209 C -0.3632 0.26968 -0.34723 0.2845 -0.33039 0.28982 C -0.32066 0.29954 -0.31181 0.30348 -0.29983 0.30718 C -0.27205 0.3257 -0.23629 0.32547 -0.20643 0.32755 C -0.18004 0.3338 -0.15296 0.33843 -0.12605 0.34214 C -0.11424 0.34584 -0.10348 0.35695 -0.09132 0.3595 C -0.08403 0.36089 -0.07674 0.36135 -0.06962 0.36228 C -0.05851 0.36806 -0.04688 0.37778 -0.03473 0.37964 C -0.00973 0.38357 0.0401 0.3845 0.05868 0.38542 C 0.12135 0.40718 0.17499 0.37871 0.23263 0.3595 C 0.2434 0.35603 0.25434 0.34677 0.26527 0.34491 C 0.27395 0.34329 0.28281 0.34306 0.29149 0.34214 C 0.29565 0.34306 0.30034 0.3426 0.30434 0.34491 C 0.30729 0.34653 0.30833 0.3514 0.31076 0.35371 C 0.31267 0.35533 0.3151 0.35556 0.31736 0.35649 C 0.3217 0.36042 0.32638 0.3639 0.33055 0.36806 C 0.3335 0.37107 0.33576 0.3757 0.33923 0.37686 C 0.34895 0.37987 0.35937 0.37871 0.36961 0.37964 C 0.37986 0.40047 0.3677 0.37385 0.37621 0.40302 C 0.3769 0.40626 0.37934 0.40857 0.38038 0.41158 C 0.38211 0.41528 0.38385 0.41899 0.38472 0.42316 C 0.38663 0.43079 0.38906 0.4463 0.38906 0.4463 C 0.38854 0.47732 0.38836 0.50811 0.38697 0.53913 C 0.3868 0.54306 0.38715 0.54839 0.38472 0.5507 C 0.38107 0.55417 0.37621 0.55278 0.37187 0.55371 C 0.33906 0.58265 0.29895 0.56066 0.25885 0.5595 C 0.24236 0.55209 0.25034 0.55487 0.23472 0.5507 C 0.21996 0.53751 0.21215 0.52385 0.19357 0.51876 C 0.18454 0.50672 0.17274 0.50255 0.16319 0.48982 C 0.16128 0.48728 0.16059 0.48357 0.15868 0.48126 C 0.15694 0.47871 0.15399 0.47778 0.15208 0.47547 C 0.12656 0.44515 0.15173 0.46899 0.12621 0.4463 C 0.11684 0.43797 0.12204 0.4389 0.11527 0.42894 C 0.10486 0.41366 0.09322 0.40232 0.08472 0.38542 C 0.08229 0.37547 0.07951 0.36945 0.07378 0.36228 C 0.06822 0.34005 0.06232 0.31945 0.05451 0.29862 C 0.05121 0.29028 0.05086 0.28079 0.04791 0.27246 C 0.04392 0.26158 0.03767 0.25533 0.03489 0.24353 C 0.02656 0.21019 0.02621 0.17593 0.01944 0.14214 C 0.01475 0.08589 0.0184 0.10695 0.01302 0.07825 C 0.0118 0.05394 0.01267 0.04746 0.00868 0.02894 C 0.00607 0.01691 -0.00678 0.00903 -6.11111E-6 5.18519E-6 " pathEditMode="relative" ptsTypes="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You’re the best brother ever!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7467600" cy="1600199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Alex I love you even when we fight and when we do fight I am smiling inside.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4098" name="Picture 2" descr="C:\Documents and Settings\rosenbowerkri\Local Settings\Temporary Internet Files\Content.IE5\WTOIYTGR\MCSY00079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3733800"/>
            <a:ext cx="2590800" cy="2590800"/>
          </a:xfrm>
          <a:prstGeom prst="rect">
            <a:avLst/>
          </a:prstGeom>
          <a:noFill/>
        </p:spPr>
      </p:pic>
      <p:pic>
        <p:nvPicPr>
          <p:cNvPr id="4099" name="Picture 3" descr="C:\Documents and Settings\rosenbowerkri\Local Settings\Temporary Internet Files\Content.IE5\G5KNSTK5\MCSY00450_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362200"/>
            <a:ext cx="2743200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voltag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62 0.08404 C -0.13663 0.08149 -0.14045 0.08103 -0.15434 0.06991 C -0.16181 0.05325 -0.16597 0.04769 -0.1783 0.03797 C -0.19184 0.01366 -0.20764 -0.02036 -0.21302 -0.04907 C -0.21719 -0.07129 -0.21979 -0.09351 -0.22396 -0.11573 C -0.22326 -0.18425 -0.225 -0.253 -0.2217 -0.32152 C -0.22118 -0.33101 -0.21545 -0.33842 -0.21302 -0.34745 C -0.19896 -0.40046 -0.22552 -0.33587 -0.18924 -0.41134 C -0.18646 -0.41735 -0.17969 -0.41805 -0.17604 -0.42291 C -0.17014 -0.43078 -0.16684 -0.44143 -0.16094 -0.44907 C -0.15434 -0.45763 -0.14792 -0.46643 -0.14132 -0.47499 C -0.13906 -0.478 -0.13767 -0.4824 -0.13472 -0.48379 C -0.12309 -0.48888 -0.11198 -0.49513 -0.1 -0.49814 C -0.08559 -0.49721 -0.07083 -0.49837 -0.0566 -0.49536 C -0.05174 -0.49444 -0.04792 -0.48934 -0.04358 -0.48657 C -0.02292 -0.47384 -0.00295 -0.45971 0.01736 -0.44606 C 0.03333 -0.42198 0.05399 -0.40323 0.06736 -0.37661 C 0.07656 -0.35833 0.08854 -0.34259 0.09774 -0.3243 C 0.10174 -0.31643 0.1026 -0.30624 0.10642 -0.29814 C 0.11076 -0.28888 0.11667 -0.28078 0.1217 -0.27221 C 0.1243 -0.25115 0.13038 -0.23009 0.13038 -0.20833 C 0.13038 -0.16087 0.13212 -0.11249 0.12396 -0.06643 C 0.1125 -0.00208 0.0849 0.06945 0.05 0.11598 C 0.04774 0.12362 0.0467 0.13218 0.0434 0.13936 C 0.03646 0.15348 0.025 0.1632 0.01736 0.17686 C 0.00434 0.20024 -0.0099 0.22084 -0.02396 0.24376 C -0.02986 0.25325 -0.03837 0.25973 -0.04358 0.26991 C -0.04653 0.2757 -0.04861 0.28241 -0.05226 0.28728 C -0.05729 0.29399 -0.06406 0.29839 -0.06962 0.30464 C -0.08507 0.32177 -0.09601 0.33959 -0.11528 0.34816 C -0.12031 0.35302 -0.12465 0.35927 -0.13038 0.36251 C -0.13507 0.36529 -0.14063 0.3639 -0.14566 0.36552 C -0.15295 0.36783 -0.16007 0.3713 -0.16736 0.37431 C -0.19566 0.37246 -0.22396 0.37107 -0.25226 0.36853 C -0.26754 0.36714 -0.29792 0.36251 -0.29792 0.36251 C -0.30521 0.35672 -0.31198 0.35001 -0.31962 0.34515 C -0.32726 0.34029 -0.33611 0.33913 -0.34358 0.33357 C -0.34931 0.32917 -0.35295 0.32084 -0.35868 0.31621 C -0.36615 0.31019 -0.37517 0.30811 -0.38264 0.30186 C -0.39965 0.28751 -0.39965 0.27894 -0.41302 0.26112 C -0.4184 0.25394 -0.42552 0.24885 -0.43038 0.24075 C -0.45087 0.20765 -0.45799 0.18704 -0.46528 0.14792 C -0.46458 0.10232 -0.46528 0.0095 -0.45868 -0.04606 C -0.45642 -0.06481 -0.45087 -0.08263 -0.44792 -0.10115 C -0.44115 -0.14374 -0.43438 -0.19073 -0.41736 -0.2287 C -0.41441 -0.23541 -0.40972 -0.23981 -0.4066 -0.24629 C -0.40243 -0.25462 -0.40035 -0.26458 -0.39566 -0.27221 C -0.3783 -0.30022 -0.35434 -0.32731 -0.33472 -0.35323 C -0.32986 -0.35971 -0.32257 -0.3618 -0.31736 -0.36782 C -0.31233 -0.3736 -0.30903 -0.38194 -0.30434 -0.38819 C -0.28385 -0.4155 -0.25035 -0.44004 -0.2217 -0.44606 C -0.21163 -0.44421 -0.20122 -0.44421 -0.19132 -0.44027 C -0.18837 -0.43911 -0.18733 -0.43379 -0.18472 -0.43147 C -0.1566 -0.40462 -0.20903 -0.46967 -0.15868 -0.40254 C -0.15504 -0.39768 -0.14948 -0.39559 -0.14566 -0.39096 C -0.13299 -0.37592 -0.12292 -0.35763 -0.11094 -0.34166 C -0.10625 -0.33541 -0.10035 -0.33055 -0.09566 -0.3243 C -0.0776 -0.30046 -0.08472 -0.30416 -0.06736 -0.28379 C -0.06042 -0.27569 -0.05156 -0.27013 -0.04566 -0.26064 C -0.03629 -0.24583 -0.02969 -0.228 -0.0217 -0.21134 C -0.01754 -0.20277 -0.01129 -0.19629 -0.0066 -0.18819 C -0.00191 -0.17985 0.00226 -0.17106 0.00642 -0.16203 C 0.01632 -0.14027 0.02292 -0.11689 0.03264 -0.09536 C 0.0368 -0.05393 0.03733 -0.05624 0.03038 -0.00555 C 0.02986 -0.00161 0.02986 0.00255 0.0283 0.00603 C 0.01545 0.0345 -0.01129 0.0507 -0.03472 0.0551 C -0.07101 0.07941 -0.10521 0.08218 -0.14566 0.08704 C -0.17153 0.09584 -0.19514 0.09885 -0.2217 0.10186 C -0.28438 0.09723 -0.34531 0.0963 -0.40226 0.05834 C -0.41997 0.04654 -0.43646 0.0213 -0.45 0.00302 C -0.46354 -0.01481 -0.47622 -0.02939 -0.48472 -0.05184 C -0.48958 -0.08286 -0.49115 -0.11596 -0.48038 -0.14467 C -0.47899 -0.15208 -0.47639 -0.16782 -0.47396 -0.1736 C -0.47101 -0.18009 -0.46632 -0.18471 -0.46302 -0.19096 C -0.45816 -0.20022 -0.45434 -0.21018 -0.45 -0.2199 C -0.44757 -0.22522 -0.44254 -0.22731 -0.43924 -0.23147 C -0.42639 -0.24884 -0.4158 -0.26828 -0.4 -0.28078 C -0.38385 -0.30809 -0.39965 -0.28379 -0.38038 -0.30694 C -0.36129 -0.33009 -0.36372 -0.33379 -0.33924 -0.34467 C -0.30434 -0.34212 -0.30278 -0.34166 -0.27604 -0.33309 C -0.26563 -0.32268 -0.25469 -0.31828 -0.24358 -0.30995 C -0.24028 -0.30763 -0.23802 -0.30346 -0.23472 -0.30115 C -0.22639 -0.2949 -0.20729 -0.2868 -0.19792 -0.28379 C -0.18403 -0.27152 -0.17483 -0.26272 -0.16962 -0.2405 C -0.17031 -0.2199 -0.16997 -0.19953 -0.1717 -0.17939 C -0.1724 -0.17221 -0.18403 -0.13495 -0.18698 -0.13009 C -0.19948 -0.10948 -0.19445 -0.12569 -0.2066 -0.11272 C -0.21945 -0.09907 -0.22951 -0.08101 -0.24358 -0.06921 C -0.26267 -0.0537 -0.27917 -0.03888 -0.3 -0.0287 C -0.30365 -0.02684 -0.30712 -0.02453 -0.31094 -0.02291 C -0.31667 -0.02083 -0.3283 -0.01735 -0.3283 -0.01735 C -0.33125 -0.01828 -0.33559 -0.01643 -0.33698 -0.0199 C -0.33854 -0.0243 -0.33542 -0.02985 -0.33472 -0.03448 C -0.33264 -0.05115 -0.33299 -0.0618 -0.32604 -0.07499 C -0.32465 -0.08171 -0.32413 -0.08911 -0.3217 -0.09536 C -0.31667 -0.10809 -0.30868 -0.11851 -0.30226 -0.13009 C -0.30087 -0.13263 -0.29774 -0.13171 -0.29566 -0.13309 C -0.28958 -0.13726 -0.28385 -0.14235 -0.2783 -0.14745 C -0.25486 -0.16897 -0.22813 -0.19351 -0.2 -0.20254 C -0.18906 -0.20995 -0.17934 -0.2162 -0.16736 -0.2199 C -0.15451 -0.22846 -0.1467 -0.23124 -0.13264 -0.23448 C -0.12604 -0.23356 -0.1191 -0.23471 -0.11302 -0.23147 C -0.11094 -0.23055 -0.11094 -0.22592 -0.11094 -0.22291 C -0.11094 -0.18819 -0.11181 -0.15323 -0.11302 -0.11851 C -0.11372 -0.10138 -0.125 -0.08911 -0.13038 -0.07499 C -0.13958 -0.05069 -0.12899 -0.07384 -0.14132 -0.05763 C -0.14566 -0.05184 -0.1474 -0.04259 -0.15226 -0.03749 C -0.15851 -0.03078 -0.17083 -0.02777 -0.1783 -0.02569 C -0.18785 -0.02708 -0.19844 -0.02499 -0.2066 -0.03147 C -0.20833 -0.03286 -0.20938 -0.03564 -0.21094 -0.03749 C -0.22135 -0.04976 -0.23455 -0.06087 -0.24358 -0.07499 C -0.24757 -0.08124 -0.2507 -0.08865 -0.25434 -0.09536 C -0.26389 -0.14444 -0.28976 -0.23333 -0.24358 -0.2493 C -0.22847 -0.26226 -0.23542 -0.25856 -0.22396 -0.26342 C -0.22257 -0.26643 -0.22153 -0.2699 -0.21962 -0.27221 C -0.21563 -0.27684 -0.2066 -0.28379 -0.2066 -0.28379 C -0.19948 -0.29791 -0.20087 -0.30092 -0.18038 -0.28657 C -0.17413 -0.28217 -0.17031 -0.27337 -0.16528 -0.26643 C -0.16302 -0.26342 -0.16129 -0.26018 -0.15868 -0.25763 C -0.1566 -0.25578 -0.15417 -0.25439 -0.15226 -0.25208 C -0.14219 -0.23981 -0.13472 -0.228 -0.12396 -0.21712 C -0.11493 -0.19721 -0.11302 -0.19096 -0.1 -0.1736 C -0.0908 -0.16134 -0.08524 -0.14536 -0.07604 -0.13309 C -0.06771 -0.10485 -0.07656 -0.13124 -0.05868 -0.09536 C -0.05347 -0.08518 -0.04705 -0.06782 -0.04132 -0.05763 C -0.03889 -0.05323 -0.03524 -0.05022 -0.03264 -0.04606 C -0.0309 -0.04351 -0.02951 -0.0405 -0.0283 -0.03749 C -0.02726 -0.03495 -0.02743 -0.03124 -0.02604 -0.0287 C -0.02222 -0.02245 -0.01736 -0.01735 -0.01302 -0.01134 C -0.00938 -0.00671 8.33333E-7 5.92593E-6 8.33333E-7 5.92593E-6 " pathEditMode="relative" ptsTypes="fffffffffffffffffffffffffff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11111E-6 C 0.00226 -0.00509 0.00469 -0.00949 0.0066 -0.01458 C 0.00764 -0.01736 0.00729 -0.02107 0.00868 -0.02315 C 0.01389 -0.03148 0.02031 -0.03866 0.02604 -0.0463 C 0.02865 -0.04977 0.03212 -0.05162 0.03472 -0.05509 C 0.03976 -0.06204 0.04288 -0.07107 0.04792 -0.07824 C 0.05417 -0.08727 0.06094 -0.0956 0.06736 -0.1044 C 0.07066 -0.10903 0.07587 -0.10833 0.08021 -0.11042 C 0.09549 -0.13588 0.11667 -0.15046 0.13906 -0.16227 C 0.14635 -0.16134 0.15382 -0.16158 0.16094 -0.15949 C 0.16563 -0.1581 0.16927 -0.15278 0.17396 -0.1507 C 0.17986 -0.13912 0.18819 -0.13171 0.19566 -0.12199 C 0.20069 -0.10185 0.19375 -0.12523 0.20868 -0.09861 C 0.21163 -0.09352 0.2125 -0.08658 0.21528 -0.08125 C 0.21736 -0.07269 0.21962 -0.06435 0.21962 -0.05509 C 0.21962 -0.01227 0.20712 0.00185 0.18472 0.0287 C 0.17431 0.04143 0.16823 0.05625 0.1566 0.06643 C 0.14688 0.08588 0.15833 0.0669 0.14566 0.07801 C 0.13542 0.0875 0.13715 0.0912 0.12396 0.0956 C 0.12031 0.09467 0.11615 0.0956 0.11302 0.09259 C 0.11111 0.0912 0.11094 0.0868 0.11094 0.0838 C 0.11094 0.05486 0.11198 0.02569 0.11302 -0.00301 C 0.11424 -0.03357 0.12257 -0.05949 0.13906 -0.08125 C 0.1441 -0.08796 0.15035 -0.09352 0.15434 -0.10139 C 0.16476 -0.12269 0.17813 -0.13171 0.19566 -0.13912 C 0.21094 -0.1382 0.22622 -0.13958 0.24132 -0.13658 C 0.24497 -0.13588 0.26042 -0.11389 0.26094 -0.1132 C 0.26528 -0.10718 0.2717 -0.09283 0.2717 -0.09283 C 0.27431 -0.07917 0.27917 -0.06875 0.28247 -0.05509 C 0.28455 -0.02685 0.29045 0.00046 0.28472 0.0287 C 0.28368 0.03426 0.27865 0.03634 0.27604 0.04028 C 0.26944 0.05092 0.26337 0.06204 0.2566 0.07222 C 0.24497 0.09051 0.23368 0.1169 0.21736 0.12755 C 0.20747 0.13403 0.19549 0.13518 0.18472 0.13912 C 0.1717 0.13796 0.15851 0.13912 0.14566 0.13611 C 0.13837 0.13426 0.1309 0.11667 0.12604 0.11018 C 0.12083 0.07338 0.12118 0.08241 0.12604 0.01736 C 0.12691 0.00579 0.14028 0.00324 0.14566 -0.00301 C 0.15712 -0.0162 0.16771 -0.03125 0.18264 -0.03773 C 0.21302 -0.05116 0.24167 -0.05556 0.27396 -0.0581 C 0.31163 -0.05718 0.34948 -0.06042 0.38698 -0.05509 C 0.39201 -0.0544 0.39392 -0.04491 0.39792 -0.04051 C 0.42066 -0.01528 0.40556 -0.03449 0.41944 -0.02037 C 0.43056 -0.00949 0.43872 0.00532 0.45226 0.01157 C 0.46337 0.02268 0.47083 0.03588 0.48472 0.04028 C 0.49688 0.04861 0.50938 0.05555 0.5217 0.06342 C 0.52465 0.06551 0.52813 0.06643 0.53038 0.06921 C 0.53924 0.08102 0.54236 0.07801 0.55226 0.0868 C 0.56042 0.09398 0.56788 0.10278 0.57604 0.11018 C 0.5809 0.12315 0.5809 0.12847 0.59132 0.13333 C 0.59792 0.13217 0.60469 0.13333 0.61094 0.13032 C 0.61806 0.12639 0.64097 0.09907 0.6434 0.09259 C 0.64497 0.08889 0.64566 0.0838 0.64792 0.08102 C 0.65087 0.07685 0.65504 0.07523 0.65868 0.07222 C 0.66545 0.05741 0.67379 0.04259 0.6783 0.02616 C 0.68351 0.00741 0.68681 -0.00509 0.69566 -0.02037 C 0.69774 -0.03658 0.69965 -0.05278 0.7066 -0.06667 C 0.71059 -0.08912 0.71563 -0.09977 0.70868 -0.12778 C 0.70729 -0.13357 0.70122 -0.13472 0.69792 -0.13912 C 0.69601 -0.14167 0.69549 -0.1456 0.6934 -0.14815 C 0.68976 -0.15208 0.68299 -0.1544 0.6783 -0.15648 C 0.65365 -0.15556 0.62899 -0.15579 0.60434 -0.1537 C 0.5717 -0.15116 0.54045 -0.13658 0.50868 -0.12778 C 0.50069 -0.1206 0.49358 -0.1206 0.48472 -0.1162 C 0.46441 -0.10556 0.48872 -0.11389 0.46528 -0.10718 C 0.45035 -0.09722 0.4342 -0.08889 0.41944 -0.07824 C 0.4151 -0.075 0.41129 -0.06945 0.4066 -0.06667 C 0.39826 -0.06181 0.38021 -0.05509 0.38021 -0.05509 C 0.36771 -0.04236 0.35313 -0.03403 0.34132 -0.02037 C 0.33212 -0.00995 0.32292 0.00231 0.31302 0.01157 C 0.30208 0.02199 0.30694 0.0125 0.29792 0.02315 C 0.27622 0.04861 0.2566 0.07662 0.23472 0.10139 C 0.2316 0.10486 0.22934 0.10972 0.22604 0.11296 C 0.21927 0.11944 0.20747 0.12384 0.2 0.13032 C 0.17535 0.15231 0.14774 0.1743 0.11962 0.18842 C 0.08872 0.20347 0.05417 0.20764 0.0217 0.21157 C 0.01094 0.21505 -0.00017 0.21782 -0.01094 0.22037 C -0.02101 0.22245 -0.04132 0.22616 -0.04132 0.22616 C -0.0625 0.22315 -0.06371 0.22616 -0.07396 0.20579 C -0.07639 0.19537 -0.08038 0.17384 -0.08038 0.17384 C -0.07986 0.15648 -0.08056 0.13889 -0.07847 0.12176 C -0.0776 0.1169 -0.07344 0.11435 -0.0717 0.11018 C -0.06892 0.1037 -0.06806 0.0963 -0.06528 0.08958 C -0.05833 0.07361 -0.04635 0.05486 -0.03264 0.04907 C -0.01632 0.03449 -0.00208 0.0243 0.01736 0.02037 C 0.02604 0.0213 0.0349 0.02083 0.0434 0.02315 C 0.05035 0.025 0.0599 0.04097 0.06528 0.04606 C 0.07309 0.06204 0.07274 0.06342 0.08264 0.07523 C 0.08542 0.07824 0.08872 0.08055 0.09115 0.0838 C 0.09757 0.09259 0.10278 0.1037 0.10868 0.11296 C 0.11129 0.11713 0.11493 0.12014 0.11736 0.12454 C 0.12135 0.13148 0.12431 0.14653 0.12604 0.1537 C 0.12569 0.15926 0.12448 0.18727 0.1217 0.19699 C 0.11858 0.20787 0.10972 0.21157 0.10434 0.22037 C 0.09306 0.23866 0.08056 0.25995 0.06528 0.27222 C 0.0566 0.28935 0.06649 0.27315 0.05 0.2868 C 0.04722 0.28912 0.04566 0.29305 0.0434 0.29537 C 0.03594 0.30393 0.0283 0.30995 0.01962 0.31574 C 0.01129 0.33241 0.02049 0.31829 0.0066 0.32731 C -0.01615 0.34259 0.01736 0.3331 -0.0217 0.33889 C -0.05139 0.33542 -0.08125 0.33356 -0.11094 0.33009 C -0.13854 0.31551 -0.15833 0.28426 -0.16736 0.24606 C -0.16667 0.20764 -0.16649 0.16875 -0.16528 0.13032 C -0.16476 0.11435 -0.16441 0.11736 -0.1566 0.11018 C -0.15503 0.10393 -0.15 0.07338 -0.14774 0.06921 C -0.14392 0.06296 -0.13472 0.05185 -0.13472 0.05185 C -0.13333 0.04606 -0.13368 0.03889 -0.13038 0.03449 C -0.12187 0.02338 -0.11163 0.01528 -0.1 0.01157 C -0.08715 0.00301 -0.07587 -0.0088 -0.06302 -0.01736 C -0.05937 -0.02408 -0.05694 -0.03264 -0.05208 -0.03773 C -0.04566 -0.04468 -0.03576 -0.04167 -0.0283 -0.0463 C -0.01233 -0.05602 0.0033 -0.06667 0.01962 -0.07546 C 0.03177 -0.08218 0.06059 -0.09445 0.07587 -0.10139 C 0.08316 -0.10463 0.08872 -0.1125 0.09549 -0.1162 C 0.13646 -0.1382 0.17986 -0.15046 0.2217 -0.16806 C 0.23142 -0.17222 0.24045 -0.17847 0.25 -0.18264 C 0.2599 -0.19583 0.25365 -0.19005 0.26962 -0.19722 C 0.27465 -0.19954 0.2783 -0.20509 0.28247 -0.2088 C 0.29115 -0.2162 0.28837 -0.21389 0.29792 -0.22338 C 0.30451 -0.2294 0.30729 -0.22732 0.31302 -0.23495 C 0.33333 -0.26204 0.30521 -0.23171 0.3283 -0.25509 C 0.33663 -0.27431 0.3441 -0.27732 0.35434 -0.29283 C 0.36146 -0.3037 0.36632 -0.31736 0.37396 -0.32755 C 0.39444 -0.35509 0.41302 -0.38403 0.42813 -0.41736 C 0.43108 -0.43264 0.4375 -0.44375 0.44115 -0.4581 C 0.44063 -0.47153 0.44063 -0.48519 0.43906 -0.49861 C 0.43854 -0.50208 0.43715 -0.50625 0.43472 -0.50718 C 0.43125 -0.50857 0.42743 -0.50533 0.42379 -0.5044 C 0.41163 -0.49792 0.40069 -0.49607 0.38889 -0.48704 C 0.33698 -0.49051 0.28837 -0.49514 0.23698 -0.50139 C 0.22031 -0.49954 0.20365 -0.49792 0.18698 -0.4956 C 0.18403 -0.49514 0.1809 -0.49491 0.1783 -0.49283 C 0.17483 -0.49005 0.17274 -0.48472 0.16962 -0.48125 C 0.15486 -0.46435 0.14219 -0.44468 0.1283 -0.42616 C 0.11962 -0.41458 0.10885 -0.40232 0.10226 -0.38866 C 0.09861 -0.38102 0.09635 -0.37292 0.0934 -0.36528 C 0.09201 -0.36134 0.08906 -0.3537 0.08906 -0.3537 C 0.08767 -0.3456 0.08281 -0.33889 0.08264 -0.33056 C 0.08177 -0.29097 0.07361 -0.24699 0.08698 -0.21158 C 0.09948 -0.17847 0.08802 -0.2206 0.09792 -0.18843 C 0.10729 -0.15787 0.0974 -0.18195 0.1066 -0.16227 C 0.11424 -0.14607 0.1184 -0.13079 0.13264 -0.125 C 0.14184 -0.10394 0.15017 -0.09838 0.16736 -0.09283 C 0.17292 -0.08912 0.17917 -0.08773 0.18472 -0.08403 C 0.18802 -0.08195 0.1901 -0.07755 0.1934 -0.07546 C 0.20451 -0.06806 0.2184 -0.06644 0.23038 -0.06389 C 0.25191 -0.05162 0.27309 -0.04815 0.29549 -0.04051 C 0.32292 -0.03125 0.35035 -0.02546 0.3783 -0.02037 C 0.42813 -0.02732 0.43229 -0.02292 0.46736 -0.0463 C 0.49601 -0.0912 0.51771 -0.13588 0.52604 -0.19421 C 0.52465 -0.22338 0.52361 -0.25255 0.5217 -0.28125 C 0.52135 -0.28565 0.5151 -0.31597 0.51302 -0.31898 C 0.49722 -0.34259 0.47188 -0.34931 0.45 -0.3537 C 0.41372 -0.35301 0.3776 -0.35255 0.34132 -0.3507 C 0.32587 -0.35 0.31094 -0.34213 0.29549 -0.33912 C 0.27222 -0.32546 0.24861 -0.30602 0.22396 -0.29861 C 0.21719 -0.29097 0.20625 -0.27778 0.19792 -0.27245 C 0.18872 -0.26667 0.16962 -0.25833 0.16962 -0.25833 C 0.16528 -0.25139 0.16146 -0.24375 0.1566 -0.23796 C 0.11476 -0.18681 0.17309 -0.26852 0.13038 -0.21158 C 0.11024 -0.18472 0.09896 -0.14769 0.08021 -0.11921 C 0.06806 -0.06088 0.08542 -0.13519 0.06736 -0.08125 C 0.0658 -0.07685 0.06649 -0.0713 0.06528 -0.06667 C 0.05885 -0.04283 0.05 -0.01806 0.03906 0.00278 C 0.03316 0.01389 0.0316 0.01018 0.02396 0.02037 C -0.00469 0.05856 0.04635 -0.00116 0.0066 0.04606 C 0.00382 0.04954 0.00035 0.05162 -0.00208 0.05486 C -0.00903 0.06505 -0.0151 0.07639 -0.0217 0.0868 C -0.02465 0.0919 -0.04583 0.11296 -0.05434 0.12176 C -0.06632 0.13356 -0.06337 0.13449 -0.0717 0.14768 C -0.08212 0.16412 -0.10069 0.18287 -0.11302 0.19699 C -0.12708 0.21319 -0.1158 0.19907 -0.13264 0.21157 C -0.13715 0.21481 -0.14566 0.22315 -0.14566 0.22315 C -0.16788 0.22037 -0.17101 0.22755 -0.1783 0.20278 C -0.18108 0.15023 -0.18368 0.09838 -0.18906 0.04606 C -0.19045 0.03287 -0.1934 0.00579 -0.1934 0.00579 C -0.19288 -0.00116 -0.18906 -0.09283 -0.17396 -0.1132 C -0.16441 -0.1257 -0.15816 -0.14259 -0.14774 -0.1537 C -0.14288 -0.1588 -0.13264 -0.16806 -0.13264 -0.16806 C -0.11545 -0.16273 -0.11719 -0.14908 -0.11302 -0.12778 C -0.10781 -0.10116 -0.11007 -0.11111 -0.1 -0.08403 C -0.08871 0.0162 -0.09375 -0.01227 -0.09566 0.17106 C -0.0934 0.20069 -0.10069 0.2 -0.09132 0.2 " pathEditMode="relative" ptsTypes="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The End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solidFill>
                  <a:srgbClr val="FFC000"/>
                </a:solidFill>
              </a:rPr>
              <a:t>The End</a:t>
            </a:r>
            <a:r>
              <a:rPr lang="en-US" sz="8800" dirty="0" smtClean="0">
                <a:solidFill>
                  <a:srgbClr val="FFC000"/>
                </a:solidFill>
                <a:sym typeface="Wingdings" pitchFamily="2" charset="2"/>
              </a:rPr>
              <a:t></a:t>
            </a:r>
            <a:endParaRPr lang="en-US" sz="8800" dirty="0">
              <a:solidFill>
                <a:srgbClr val="FFC000"/>
              </a:solidFill>
            </a:endParaRPr>
          </a:p>
        </p:txBody>
      </p:sp>
      <p:pic>
        <p:nvPicPr>
          <p:cNvPr id="3074" name="Picture 2" descr="C:\Documents and Settings\rosenbowerkri\Local Settings\Temporary Internet Files\Content.IE5\WTOIYTGR\MCj015695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457200"/>
            <a:ext cx="1819275" cy="1206500"/>
          </a:xfrm>
          <a:prstGeom prst="rect">
            <a:avLst/>
          </a:prstGeom>
          <a:noFill/>
        </p:spPr>
      </p:pic>
      <p:pic>
        <p:nvPicPr>
          <p:cNvPr id="3076" name="Picture 4" descr="C:\Documents and Settings\rosenbowerkri\Local Settings\Temporary Internet Files\Content.IE5\G5KNSTK5\MCj010522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4724400"/>
            <a:ext cx="1828800" cy="16980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19 0.10046 C 0.00798 0.12106 0.01128 0.11273 0.00451 0.12662 C 0.00312 0.15648 0.00503 0.17569 -0.00643 0.19907 C -0.01112 0.21852 -0.00417 0.19606 -0.02153 0.21921 C -0.03646 0.23912 -0.02934 0.23218 -0.04115 0.24236 C -0.05348 0.26736 -0.08507 0.29375 -0.10643 0.30046 C -0.11632 0.3037 -0.13681 0.30625 -0.13681 0.30625 C -0.16441 0.30486 -0.19792 0.30671 -0.22587 0.29745 C -0.23698 0.29375 -0.24584 0.28495 -0.25643 0.28009 C -0.26459 0.26921 -0.27084 0.25694 -0.27813 0.24537 C -0.28073 0.2412 -0.28438 0.23819 -0.28681 0.2338 C -0.304 0.20324 -0.27778 0.24005 -0.29775 0.21343 C -0.30226 0.19514 -0.30643 0.17662 -0.31511 0.16134 C -0.31771 0.15046 -0.31997 0.14074 -0.32153 0.1294 C -0.32084 0.09954 -0.32205 0.06944 -0.31945 0.03958 C -0.3191 0.03472 -0.31632 0.02963 -0.31285 0.02801 C -0.30938 0.02639 -0.30573 0.02986 -0.30209 0.03079 C -0.29063 0.05393 -0.2724 0.06505 -0.25417 0.07731 C -0.24375 0.08426 -0.23247 0.10741 -0.22587 0.12083 C -0.22691 0.19884 -0.21945 0.24815 -0.23455 0.31204 C -0.23768 0.35231 -0.24202 0.36759 -0.26077 0.39907 C -0.26459 0.41481 -0.26042 0.40301 -0.27379 0.41921 C -0.29167 0.44097 -0.30157 0.4581 -0.32587 0.46852 C -0.33577 0.47847 -0.33976 0.48287 -0.35209 0.48588 C -0.39618 0.48403 -0.44046 0.48356 -0.48455 0.48009 C -0.49983 0.47893 -0.53021 0.47153 -0.53021 0.47153 C -0.54584 0.46574 -0.55921 0.45741 -0.57379 0.44838 C -0.58837 0.43935 -0.60417 0.43218 -0.61719 0.41921 C -0.62414 0.41227 -0.63907 0.38588 -0.64115 0.3787 C -0.64514 0.36551 -0.64584 0.35417 -0.65643 0.34977 C -0.65712 0.34583 -0.65677 0.34143 -0.65851 0.33819 C -0.6599 0.33518 -0.66302 0.33472 -0.66511 0.33241 C -0.66754 0.32986 -0.6691 0.32593 -0.67153 0.32361 C -0.68421 0.31134 -0.67743 0.32593 -0.68889 0.30625 C -0.69375 0.29792 -0.70209 0.28009 -0.70209 0.28009 C -0.71077 0.21991 -0.70747 0.29491 -0.71077 0.16991 C -0.71007 0.1294 -0.7099 0.08889 -0.70851 0.04838 C -0.70816 0.03542 -0.69809 0.02685 -0.69341 0.01643 C -0.68698 0.00208 -0.67709 -0.00926 -0.67153 -0.02431 C -0.6698 -0.02917 -0.66598 -0.04028 -0.66285 -0.04444 C -0.64671 -0.06597 -0.66007 -0.04167 -0.64983 -0.06181 C -0.64914 -0.06482 -0.64966 -0.06875 -0.64775 -0.0706 C -0.64393 -0.07431 -0.63455 -0.07639 -0.63455 -0.07639 C -0.61893 -0.06597 -0.61997 -0.0588 -0.61077 -0.04167 C -0.60903 -0.03819 -0.60625 -0.03611 -0.60417 -0.03287 C -0.60243 -0.03032 -0.60122 -0.02708 -0.59983 -0.02431 C -0.5941 -0.00093 -0.58698 0.01968 -0.58021 0.04236 C -0.57882 0.05486 -0.57726 0.06759 -0.57587 0.08009 C -0.57431 0.09329 -0.56511 0.11782 -0.56511 0.11782 C -0.5625 0.14143 -0.55834 0.16204 -0.55209 0.18449 C -0.54723 0.22917 -0.54514 0.27268 -0.54341 0.31782 C -0.54445 0.37106 -0.54254 0.42454 -0.54775 0.47731 C -0.54931 0.49306 -0.55591 0.51111 -0.55851 0.52662 C -0.56164 0.54583 -0.56389 0.56319 -0.56945 0.58171 C -0.57344 0.61551 -0.57882 0.64931 -0.58247 0.6831 C -0.58386 0.69653 -0.58542 0.71018 -0.58681 0.72361 C -0.58785 0.73264 -0.59341 0.74977 -0.59341 0.74977 C -0.5941 0.77106 -0.59427 0.79236 -0.59549 0.81343 C -0.59671 0.83356 -0.60695 0.81065 -0.59549 0.84838 C -0.59462 0.85116 -0.59115 0.85069 -0.58889 0.85116 C -0.58247 0.85255 -0.57587 0.85347 -0.56945 0.85417 C -0.53108 0.8581 -0.49254 0.86204 -0.45417 0.86574 C -0.43004 0.87199 -0.40487 0.87199 -0.38021 0.87431 C -0.32032 0.88819 -0.2849 0.86991 -0.23247 0.86273 C -0.2073 0.84051 -0.17153 0.82268 -0.14115 0.82222 C -0.03316 0.82037 0.07482 0.82014 0.18281 0.81921 C 0.18732 0.81782 0.19739 0.81852 0.18923 0.80764 C 0.18489 0.80185 0.17413 0.79329 0.17413 0.79329 C 0.16718 0.77917 0.17309 0.78796 0.16111 0.7787 C 0.1552 0.77384 0.14357 0.76412 0.14357 0.76412 C 0.13784 0.75301 0.13142 0.74792 0.12187 0.74398 C 0.11753 0.74005 0.11319 0.73634 0.10885 0.73241 C 0.10625 0.73009 0.10538 0.72454 0.10225 0.72361 C 0.09097 0.72037 0.07916 0.72176 0.06753 0.72083 C 0.05763 0.71806 0.05729 0.71991 0.05017 0.71204 C 0.04774 0.70926 0.04635 0.70532 0.04357 0.70324 C 0.03732 0.69838 0.01909 0.70046 0.01545 0.70046 " pathEditMode="relative" ptsTypes="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1.11111E-6 C 0.01649 -0.00532 0.0335 -0.00625 0.04999 -0.01157 C 0.08037 -0.02153 0.1111 -0.02731 0.14131 -0.0375 C 0.15711 -0.05023 0.17117 -0.05578 0.18923 -0.06088 C 0.20329 -0.06898 0.21874 -0.07315 0.23263 -0.08102 C 0.28003 -0.1081 0.22031 -0.08032 0.26093 -0.09838 C 0.27343 -0.10972 0.28315 -0.11759 0.29791 -0.12176 C 0.34704 -0.15416 0.29392 -0.1206 0.33923 -0.1449 C 0.34947 -0.15046 0.35885 -0.1581 0.36961 -0.16227 C 0.37742 -0.16528 0.38541 -0.16597 0.3934 -0.16805 C 0.40086 -0.17453 0.40763 -0.175 0.4151 -0.17963 C 0.42846 -0.18773 0.43958 -0.19722 0.45208 -0.20578 C 0.45833 -0.21782 0.46319 -0.22245 0.47395 -0.22592 C 0.49374 -0.24583 0.48419 -0.2412 0.49999 -0.24629 C 0.5059 -0.25393 0.51024 -0.26458 0.51753 -0.26944 C 0.52968 -0.27778 0.5401 -0.29004 0.55225 -0.29838 C 0.55659 -0.30139 0.56128 -0.30347 0.56527 -0.30717 C 0.56857 -0.31041 0.57048 -0.31574 0.57395 -0.31875 C 0.58072 -0.32453 0.58888 -0.32731 0.59565 -0.33333 C 0.60833 -0.34444 0.62135 -0.35602 0.63489 -0.36504 C 0.65086 -0.38657 0.64253 -0.37847 0.65867 -0.3912 C 0.67083 -0.41203 0.68402 -0.43634 0.69999 -0.45208 C 0.7026 -0.46574 0.70555 -0.47106 0.71319 -0.48102 C 0.72586 -0.51504 0.71978 -0.49421 0.71527 -0.57083 C 0.7144 -0.58472 0.71371 -0.5993 0.70867 -0.61157 C 0.70416 -0.62268 0.69669 -0.63171 0.69357 -0.64352 C 0.69287 -0.64629 0.6927 -0.64977 0.69131 -0.65208 C 0.68298 -0.66597 0.66805 -0.68541 0.65433 -0.68981 C 0.64721 -0.69213 0.63263 -0.6956 0.63263 -0.6956 C 0.571 -0.69467 0.50937 -0.69537 0.44774 -0.69259 C 0.43888 -0.69213 0.42725 -0.67986 0.41753 -0.67824 C 0.40815 -0.67662 0.39843 -0.67615 0.38906 -0.67523 C 0.37395 -0.66875 0.35694 -0.66921 0.34131 -0.66666 C 0.33489 -0.66435 0.32256 -0.65648 0.31753 -0.65509 C 0.30971 -0.65301 0.30156 -0.65301 0.29357 -0.65208 C 0.28923 -0.65023 0.28506 -0.64745 0.28055 -0.64629 C 0.27048 -0.64398 0.24999 -0.64051 0.24999 -0.64051 C 0.24149 -0.63657 0.23281 -0.63217 0.22395 -0.62893 C 0.21822 -0.62685 0.20659 -0.62315 0.20659 -0.62315 C 0.18263 -0.62708 0.19079 -0.62106 0.18489 -0.64629 C 0.18801 -0.67893 0.18281 -0.69166 0.19999 -0.70717 C 0.221 -0.70139 0.22031 -0.69028 0.23263 -0.66944 C 0.23593 -0.65208 0.24166 -0.6368 0.24565 -0.62014 C 0.24496 -0.56805 0.24826 -0.51551 0.24357 -0.46365 C 0.24322 -0.45972 0.2118 -0.43889 0.20867 -0.4375 C 0.18524 -0.44838 0.17985 -0.46528 0.16753 -0.48981 C 0.16353 -0.49791 0.15433 -0.51296 0.15433 -0.51296 C 0.15138 -0.52569 0.14565 -0.54004 0.13697 -0.54768 C 0.13298 -0.55139 0.12794 -0.55301 0.12395 -0.55648 C 0.12256 -0.55926 0.12083 -0.56203 0.11961 -0.56504 C 0.11857 -0.56782 0.11857 -0.57106 0.11753 -0.57384 C 0.11492 -0.57986 0.10867 -0.5912 0.10867 -0.5912 C 0.10798 -0.59421 0.10815 -0.59791 0.10659 -0.6 C 0.10503 -0.60208 0.10121 -0.60023 0.09999 -0.60278 C 0.09791 -0.60694 0.09878 -0.6125 0.09791 -0.61736 C 0.09739 -0.62037 0.09635 -0.62315 0.09565 -0.62592 C 0.09409 -0.63171 0.09235 -0.6375 0.09131 -0.64352 C 0.09062 -0.64745 0.09079 -0.65162 0.08923 -0.65509 C 0.08558 -0.66365 0.08211 -0.66389 0.07621 -0.66666 C 0.04374 -0.66412 0.01301 -0.65764 -0.01945 -0.65509 C -0.02657 -0.64884 -0.02344 -0.6493 -0.02813 -0.6493 " pathEditMode="relative" ptsTypes="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82</TotalTime>
  <Words>180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Alex Rosenbower</vt:lpstr>
      <vt:lpstr>Why I like him as a brother</vt:lpstr>
      <vt:lpstr>Things he's good at…</vt:lpstr>
      <vt:lpstr>Why I love him</vt:lpstr>
      <vt:lpstr>Picture</vt:lpstr>
      <vt:lpstr>You’re the best brother ever!</vt:lpstr>
      <vt:lpstr>The End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Alex Rosenbower</dc:title>
  <dc:creator>rosenbowerkri</dc:creator>
  <cp:lastModifiedBy>rosenbowerkri</cp:lastModifiedBy>
  <cp:revision>9</cp:revision>
  <dcterms:created xsi:type="dcterms:W3CDTF">2009-04-17T18:40:57Z</dcterms:created>
  <dcterms:modified xsi:type="dcterms:W3CDTF">2009-05-08T18:36:13Z</dcterms:modified>
</cp:coreProperties>
</file>